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267" r:id="rId3"/>
    <p:sldId id="268" r:id="rId4"/>
    <p:sldId id="269" r:id="rId5"/>
    <p:sldId id="270" r:id="rId6"/>
    <p:sldId id="271" r:id="rId7"/>
    <p:sldId id="272" r:id="rId8"/>
    <p:sldId id="273" r:id="rId9"/>
    <p:sldId id="274" r:id="rId10"/>
    <p:sldId id="275" r:id="rId11"/>
    <p:sldId id="276" r:id="rId12"/>
    <p:sldId id="277" r:id="rId13"/>
    <p:sldId id="27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D0889D-9266-4696-A681-01A9E61DE3B0}" v="17" dt="2023-03-08T04:07:49.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894" autoAdjust="0"/>
  </p:normalViewPr>
  <p:slideViewPr>
    <p:cSldViewPr snapToGrid="0">
      <p:cViewPr varScale="1">
        <p:scale>
          <a:sx n="64" d="100"/>
          <a:sy n="64" d="100"/>
        </p:scale>
        <p:origin x="1349"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cks, John" userId="00b74bc6-71e5-4f47-adc3-08ea12fc483a" providerId="ADAL" clId="{D8DAED6C-54B9-4048-91E5-3E6FFE6E2C06}"/>
    <pc:docChg chg="undo custSel addSld delSld modSld">
      <pc:chgData name="Hicks, John" userId="00b74bc6-71e5-4f47-adc3-08ea12fc483a" providerId="ADAL" clId="{D8DAED6C-54B9-4048-91E5-3E6FFE6E2C06}" dt="2023-02-14T21:52:45.321" v="614" actId="14100"/>
      <pc:docMkLst>
        <pc:docMk/>
      </pc:docMkLst>
      <pc:sldChg chg="addSp delSp modSp mod modNotesTx">
        <pc:chgData name="Hicks, John" userId="00b74bc6-71e5-4f47-adc3-08ea12fc483a" providerId="ADAL" clId="{D8DAED6C-54B9-4048-91E5-3E6FFE6E2C06}" dt="2023-02-14T21:30:55.067" v="476"/>
        <pc:sldMkLst>
          <pc:docMk/>
          <pc:sldMk cId="2062781738" sldId="257"/>
        </pc:sldMkLst>
        <pc:spChg chg="mod topLvl">
          <ac:chgData name="Hicks, John" userId="00b74bc6-71e5-4f47-adc3-08ea12fc483a" providerId="ADAL" clId="{D8DAED6C-54B9-4048-91E5-3E6FFE6E2C06}" dt="2023-02-14T21:19:37.711" v="64" actId="165"/>
          <ac:spMkLst>
            <pc:docMk/>
            <pc:sldMk cId="2062781738" sldId="257"/>
            <ac:spMk id="2" creationId="{45C04F99-E865-0593-3E93-18E3F50B676E}"/>
          </ac:spMkLst>
        </pc:spChg>
        <pc:spChg chg="mod topLvl">
          <ac:chgData name="Hicks, John" userId="00b74bc6-71e5-4f47-adc3-08ea12fc483a" providerId="ADAL" clId="{D8DAED6C-54B9-4048-91E5-3E6FFE6E2C06}" dt="2023-02-14T21:19:37.711" v="64" actId="165"/>
          <ac:spMkLst>
            <pc:docMk/>
            <pc:sldMk cId="2062781738" sldId="257"/>
            <ac:spMk id="4" creationId="{AA511483-1854-2A41-BB76-26417D115C20}"/>
          </ac:spMkLst>
        </pc:spChg>
        <pc:spChg chg="mod topLvl">
          <ac:chgData name="Hicks, John" userId="00b74bc6-71e5-4f47-adc3-08ea12fc483a" providerId="ADAL" clId="{D8DAED6C-54B9-4048-91E5-3E6FFE6E2C06}" dt="2023-02-14T21:19:37.711" v="64" actId="165"/>
          <ac:spMkLst>
            <pc:docMk/>
            <pc:sldMk cId="2062781738" sldId="257"/>
            <ac:spMk id="5" creationId="{8723BC8C-6B72-87BD-2524-38CAC77BD5EE}"/>
          </ac:spMkLst>
        </pc:spChg>
        <pc:spChg chg="mod topLvl">
          <ac:chgData name="Hicks, John" userId="00b74bc6-71e5-4f47-adc3-08ea12fc483a" providerId="ADAL" clId="{D8DAED6C-54B9-4048-91E5-3E6FFE6E2C06}" dt="2023-02-14T21:19:37.711" v="64" actId="165"/>
          <ac:spMkLst>
            <pc:docMk/>
            <pc:sldMk cId="2062781738" sldId="257"/>
            <ac:spMk id="7" creationId="{3096D3CC-BE5A-87BD-2E4A-B63444327641}"/>
          </ac:spMkLst>
        </pc:spChg>
        <pc:spChg chg="mod topLvl">
          <ac:chgData name="Hicks, John" userId="00b74bc6-71e5-4f47-adc3-08ea12fc483a" providerId="ADAL" clId="{D8DAED6C-54B9-4048-91E5-3E6FFE6E2C06}" dt="2023-02-14T21:19:37.711" v="64" actId="165"/>
          <ac:spMkLst>
            <pc:docMk/>
            <pc:sldMk cId="2062781738" sldId="257"/>
            <ac:spMk id="8" creationId="{03D606D2-D9F3-05B0-84B2-644C381629F2}"/>
          </ac:spMkLst>
        </pc:spChg>
        <pc:spChg chg="mod topLvl">
          <ac:chgData name="Hicks, John" userId="00b74bc6-71e5-4f47-adc3-08ea12fc483a" providerId="ADAL" clId="{D8DAED6C-54B9-4048-91E5-3E6FFE6E2C06}" dt="2023-02-14T21:19:37.711" v="64" actId="165"/>
          <ac:spMkLst>
            <pc:docMk/>
            <pc:sldMk cId="2062781738" sldId="257"/>
            <ac:spMk id="9" creationId="{35EC5856-C311-E45D-60E4-2202F16C24FF}"/>
          </ac:spMkLst>
        </pc:spChg>
        <pc:spChg chg="mod topLvl">
          <ac:chgData name="Hicks, John" userId="00b74bc6-71e5-4f47-adc3-08ea12fc483a" providerId="ADAL" clId="{D8DAED6C-54B9-4048-91E5-3E6FFE6E2C06}" dt="2023-02-14T21:19:37.711" v="64" actId="165"/>
          <ac:spMkLst>
            <pc:docMk/>
            <pc:sldMk cId="2062781738" sldId="257"/>
            <ac:spMk id="11" creationId="{2310BC9B-7845-A8C9-F5CC-49369D45FBF8}"/>
          </ac:spMkLst>
        </pc:spChg>
        <pc:spChg chg="add mod ord">
          <ac:chgData name="Hicks, John" userId="00b74bc6-71e5-4f47-adc3-08ea12fc483a" providerId="ADAL" clId="{D8DAED6C-54B9-4048-91E5-3E6FFE6E2C06}" dt="2023-02-14T21:25:10.006" v="89" actId="14100"/>
          <ac:spMkLst>
            <pc:docMk/>
            <pc:sldMk cId="2062781738" sldId="257"/>
            <ac:spMk id="12" creationId="{71B1FDF2-E0D0-1765-46A2-4CEF06DE4A36}"/>
          </ac:spMkLst>
        </pc:spChg>
        <pc:spChg chg="mod topLvl">
          <ac:chgData name="Hicks, John" userId="00b74bc6-71e5-4f47-adc3-08ea12fc483a" providerId="ADAL" clId="{D8DAED6C-54B9-4048-91E5-3E6FFE6E2C06}" dt="2023-02-14T21:19:37.711" v="64" actId="165"/>
          <ac:spMkLst>
            <pc:docMk/>
            <pc:sldMk cId="2062781738" sldId="257"/>
            <ac:spMk id="15" creationId="{03CC6363-13E6-93A4-F954-DFF86761436E}"/>
          </ac:spMkLst>
        </pc:spChg>
        <pc:spChg chg="mod topLvl">
          <ac:chgData name="Hicks, John" userId="00b74bc6-71e5-4f47-adc3-08ea12fc483a" providerId="ADAL" clId="{D8DAED6C-54B9-4048-91E5-3E6FFE6E2C06}" dt="2023-02-14T21:19:37.711" v="64" actId="165"/>
          <ac:spMkLst>
            <pc:docMk/>
            <pc:sldMk cId="2062781738" sldId="257"/>
            <ac:spMk id="17" creationId="{C052F2C2-A4AD-BDA1-AEC2-C253F0DD36F5}"/>
          </ac:spMkLst>
        </pc:spChg>
        <pc:spChg chg="mod topLvl">
          <ac:chgData name="Hicks, John" userId="00b74bc6-71e5-4f47-adc3-08ea12fc483a" providerId="ADAL" clId="{D8DAED6C-54B9-4048-91E5-3E6FFE6E2C06}" dt="2023-02-14T21:19:37.711" v="64" actId="165"/>
          <ac:spMkLst>
            <pc:docMk/>
            <pc:sldMk cId="2062781738" sldId="257"/>
            <ac:spMk id="19" creationId="{1EEB46EB-9261-88B8-7430-637C0017B7D0}"/>
          </ac:spMkLst>
        </pc:spChg>
        <pc:spChg chg="mod topLvl">
          <ac:chgData name="Hicks, John" userId="00b74bc6-71e5-4f47-adc3-08ea12fc483a" providerId="ADAL" clId="{D8DAED6C-54B9-4048-91E5-3E6FFE6E2C06}" dt="2023-02-14T21:19:37.711" v="64" actId="165"/>
          <ac:spMkLst>
            <pc:docMk/>
            <pc:sldMk cId="2062781738" sldId="257"/>
            <ac:spMk id="21" creationId="{913C6A9A-B810-44C3-4847-577F7C08DBB2}"/>
          </ac:spMkLst>
        </pc:spChg>
        <pc:spChg chg="mod topLvl">
          <ac:chgData name="Hicks, John" userId="00b74bc6-71e5-4f47-adc3-08ea12fc483a" providerId="ADAL" clId="{D8DAED6C-54B9-4048-91E5-3E6FFE6E2C06}" dt="2023-02-14T21:19:37.711" v="64" actId="165"/>
          <ac:spMkLst>
            <pc:docMk/>
            <pc:sldMk cId="2062781738" sldId="257"/>
            <ac:spMk id="23" creationId="{4E609B66-8FF6-4D04-3019-13BFA2AE6993}"/>
          </ac:spMkLst>
        </pc:spChg>
        <pc:spChg chg="mod topLvl">
          <ac:chgData name="Hicks, John" userId="00b74bc6-71e5-4f47-adc3-08ea12fc483a" providerId="ADAL" clId="{D8DAED6C-54B9-4048-91E5-3E6FFE6E2C06}" dt="2023-02-14T21:19:37.711" v="64" actId="165"/>
          <ac:spMkLst>
            <pc:docMk/>
            <pc:sldMk cId="2062781738" sldId="257"/>
            <ac:spMk id="24" creationId="{2C3B04F3-2DE7-5CBB-F3DA-4EEAD6D764D9}"/>
          </ac:spMkLst>
        </pc:spChg>
        <pc:spChg chg="mod topLvl">
          <ac:chgData name="Hicks, John" userId="00b74bc6-71e5-4f47-adc3-08ea12fc483a" providerId="ADAL" clId="{D8DAED6C-54B9-4048-91E5-3E6FFE6E2C06}" dt="2023-02-14T21:19:37.711" v="64" actId="165"/>
          <ac:spMkLst>
            <pc:docMk/>
            <pc:sldMk cId="2062781738" sldId="257"/>
            <ac:spMk id="25" creationId="{272F291B-588D-80DB-1709-DA63F301B838}"/>
          </ac:spMkLst>
        </pc:spChg>
        <pc:spChg chg="mod topLvl">
          <ac:chgData name="Hicks, John" userId="00b74bc6-71e5-4f47-adc3-08ea12fc483a" providerId="ADAL" clId="{D8DAED6C-54B9-4048-91E5-3E6FFE6E2C06}" dt="2023-02-14T21:19:37.711" v="64" actId="165"/>
          <ac:spMkLst>
            <pc:docMk/>
            <pc:sldMk cId="2062781738" sldId="257"/>
            <ac:spMk id="27" creationId="{5D29611E-44F5-056B-6EA8-0399D393099B}"/>
          </ac:spMkLst>
        </pc:spChg>
        <pc:spChg chg="mod topLvl">
          <ac:chgData name="Hicks, John" userId="00b74bc6-71e5-4f47-adc3-08ea12fc483a" providerId="ADAL" clId="{D8DAED6C-54B9-4048-91E5-3E6FFE6E2C06}" dt="2023-02-14T21:19:37.711" v="64" actId="165"/>
          <ac:spMkLst>
            <pc:docMk/>
            <pc:sldMk cId="2062781738" sldId="257"/>
            <ac:spMk id="28" creationId="{AB844871-0127-1CF7-9934-EDF978B8B262}"/>
          </ac:spMkLst>
        </pc:spChg>
        <pc:spChg chg="mod topLvl">
          <ac:chgData name="Hicks, John" userId="00b74bc6-71e5-4f47-adc3-08ea12fc483a" providerId="ADAL" clId="{D8DAED6C-54B9-4048-91E5-3E6FFE6E2C06}" dt="2023-02-14T21:19:37.711" v="64" actId="165"/>
          <ac:spMkLst>
            <pc:docMk/>
            <pc:sldMk cId="2062781738" sldId="257"/>
            <ac:spMk id="29" creationId="{0E83831F-CC95-20F1-97CB-61C750AE2518}"/>
          </ac:spMkLst>
        </pc:spChg>
        <pc:spChg chg="mod topLvl">
          <ac:chgData name="Hicks, John" userId="00b74bc6-71e5-4f47-adc3-08ea12fc483a" providerId="ADAL" clId="{D8DAED6C-54B9-4048-91E5-3E6FFE6E2C06}" dt="2023-02-14T21:19:37.711" v="64" actId="165"/>
          <ac:spMkLst>
            <pc:docMk/>
            <pc:sldMk cId="2062781738" sldId="257"/>
            <ac:spMk id="31" creationId="{AEE9406E-4ABC-AE99-22FF-038F2BCD790E}"/>
          </ac:spMkLst>
        </pc:spChg>
        <pc:grpChg chg="del">
          <ac:chgData name="Hicks, John" userId="00b74bc6-71e5-4f47-adc3-08ea12fc483a" providerId="ADAL" clId="{D8DAED6C-54B9-4048-91E5-3E6FFE6E2C06}" dt="2023-02-14T21:19:37.711" v="64" actId="165"/>
          <ac:grpSpMkLst>
            <pc:docMk/>
            <pc:sldMk cId="2062781738" sldId="257"/>
            <ac:grpSpMk id="32" creationId="{1683BE31-008A-B8B9-B469-B00133059367}"/>
          </ac:grpSpMkLst>
        </pc:grpChg>
        <pc:picChg chg="del mod topLvl">
          <ac:chgData name="Hicks, John" userId="00b74bc6-71e5-4f47-adc3-08ea12fc483a" providerId="ADAL" clId="{D8DAED6C-54B9-4048-91E5-3E6FFE6E2C06}" dt="2023-02-14T21:22:03.272" v="77" actId="478"/>
          <ac:picMkLst>
            <pc:docMk/>
            <pc:sldMk cId="2062781738" sldId="257"/>
            <ac:picMk id="3" creationId="{EA3E2EE7-7B2A-1AE1-DB49-CB2D9F38049F}"/>
          </ac:picMkLst>
        </pc:picChg>
        <pc:picChg chg="del mod topLvl">
          <ac:chgData name="Hicks, John" userId="00b74bc6-71e5-4f47-adc3-08ea12fc483a" providerId="ADAL" clId="{D8DAED6C-54B9-4048-91E5-3E6FFE6E2C06}" dt="2023-02-14T21:20:02.942" v="65" actId="478"/>
          <ac:picMkLst>
            <pc:docMk/>
            <pc:sldMk cId="2062781738" sldId="257"/>
            <ac:picMk id="6" creationId="{43488504-8F0C-C68E-28C5-B0E98EEFF3E6}"/>
          </ac:picMkLst>
        </pc:picChg>
        <pc:picChg chg="del mod topLvl">
          <ac:chgData name="Hicks, John" userId="00b74bc6-71e5-4f47-adc3-08ea12fc483a" providerId="ADAL" clId="{D8DAED6C-54B9-4048-91E5-3E6FFE6E2C06}" dt="2023-02-14T21:20:12.475" v="68" actId="478"/>
          <ac:picMkLst>
            <pc:docMk/>
            <pc:sldMk cId="2062781738" sldId="257"/>
            <ac:picMk id="10" creationId="{3D02A4F4-EBFA-7629-903E-B7CED6F37020}"/>
          </ac:picMkLst>
        </pc:picChg>
        <pc:picChg chg="add mod">
          <ac:chgData name="Hicks, John" userId="00b74bc6-71e5-4f47-adc3-08ea12fc483a" providerId="ADAL" clId="{D8DAED6C-54B9-4048-91E5-3E6FFE6E2C06}" dt="2023-02-14T21:30:55.067" v="476"/>
          <ac:picMkLst>
            <pc:docMk/>
            <pc:sldMk cId="2062781738" sldId="257"/>
            <ac:picMk id="13" creationId="{417A3588-40E4-AA87-1F8F-6CE0F8D0230F}"/>
          </ac:picMkLst>
        </pc:picChg>
        <pc:picChg chg="del mod topLvl">
          <ac:chgData name="Hicks, John" userId="00b74bc6-71e5-4f47-adc3-08ea12fc483a" providerId="ADAL" clId="{D8DAED6C-54B9-4048-91E5-3E6FFE6E2C06}" dt="2023-02-14T21:20:17.398" v="70" actId="478"/>
          <ac:picMkLst>
            <pc:docMk/>
            <pc:sldMk cId="2062781738" sldId="257"/>
            <ac:picMk id="14" creationId="{0E82D2A2-64BD-B17D-C889-FE4E630CC354}"/>
          </ac:picMkLst>
        </pc:picChg>
        <pc:picChg chg="del mod topLvl">
          <ac:chgData name="Hicks, John" userId="00b74bc6-71e5-4f47-adc3-08ea12fc483a" providerId="ADAL" clId="{D8DAED6C-54B9-4048-91E5-3E6FFE6E2C06}" dt="2023-02-14T21:20:05.434" v="66" actId="478"/>
          <ac:picMkLst>
            <pc:docMk/>
            <pc:sldMk cId="2062781738" sldId="257"/>
            <ac:picMk id="16" creationId="{FB526317-E736-CE75-831B-80D95D548029}"/>
          </ac:picMkLst>
        </pc:picChg>
        <pc:picChg chg="del mod topLvl">
          <ac:chgData name="Hicks, John" userId="00b74bc6-71e5-4f47-adc3-08ea12fc483a" providerId="ADAL" clId="{D8DAED6C-54B9-4048-91E5-3E6FFE6E2C06}" dt="2023-02-14T21:22:06.996" v="79" actId="478"/>
          <ac:picMkLst>
            <pc:docMk/>
            <pc:sldMk cId="2062781738" sldId="257"/>
            <ac:picMk id="18" creationId="{2FC56303-6F15-4519-D485-735E6D70976C}"/>
          </ac:picMkLst>
        </pc:picChg>
        <pc:picChg chg="del mod topLvl">
          <ac:chgData name="Hicks, John" userId="00b74bc6-71e5-4f47-adc3-08ea12fc483a" providerId="ADAL" clId="{D8DAED6C-54B9-4048-91E5-3E6FFE6E2C06}" dt="2023-02-14T21:20:10.581" v="67" actId="478"/>
          <ac:picMkLst>
            <pc:docMk/>
            <pc:sldMk cId="2062781738" sldId="257"/>
            <ac:picMk id="20" creationId="{25723A83-D35F-BAF1-8A33-0F88EAFA6DF5}"/>
          </ac:picMkLst>
        </pc:picChg>
        <pc:picChg chg="del mod topLvl">
          <ac:chgData name="Hicks, John" userId="00b74bc6-71e5-4f47-adc3-08ea12fc483a" providerId="ADAL" clId="{D8DAED6C-54B9-4048-91E5-3E6FFE6E2C06}" dt="2023-02-14T21:20:14.436" v="69" actId="478"/>
          <ac:picMkLst>
            <pc:docMk/>
            <pc:sldMk cId="2062781738" sldId="257"/>
            <ac:picMk id="26" creationId="{A52AFC98-4AA3-F3F8-27AB-3FA9360603F8}"/>
          </ac:picMkLst>
        </pc:picChg>
        <pc:picChg chg="del mod topLvl">
          <ac:chgData name="Hicks, John" userId="00b74bc6-71e5-4f47-adc3-08ea12fc483a" providerId="ADAL" clId="{D8DAED6C-54B9-4048-91E5-3E6FFE6E2C06}" dt="2023-02-14T21:22:05.545" v="78" actId="478"/>
          <ac:picMkLst>
            <pc:docMk/>
            <pc:sldMk cId="2062781738" sldId="257"/>
            <ac:picMk id="30" creationId="{49920941-E6D6-3073-D607-DD9B5EA59B93}"/>
          </ac:picMkLst>
        </pc:picChg>
        <pc:picChg chg="del mod topLvl">
          <ac:chgData name="Hicks, John" userId="00b74bc6-71e5-4f47-adc3-08ea12fc483a" providerId="ADAL" clId="{D8DAED6C-54B9-4048-91E5-3E6FFE6E2C06}" dt="2023-02-14T21:22:27.246" v="84" actId="478"/>
          <ac:picMkLst>
            <pc:docMk/>
            <pc:sldMk cId="2062781738" sldId="257"/>
            <ac:picMk id="33" creationId="{9F474CE4-9FBF-ECE5-0FB9-BAEE36BC28FE}"/>
          </ac:picMkLst>
        </pc:picChg>
        <pc:picChg chg="del mod topLvl">
          <ac:chgData name="Hicks, John" userId="00b74bc6-71e5-4f47-adc3-08ea12fc483a" providerId="ADAL" clId="{D8DAED6C-54B9-4048-91E5-3E6FFE6E2C06}" dt="2023-02-14T21:22:01.142" v="76" actId="478"/>
          <ac:picMkLst>
            <pc:docMk/>
            <pc:sldMk cId="2062781738" sldId="257"/>
            <ac:picMk id="37" creationId="{9B026E40-A337-C887-2BCC-86AC40BB5AF6}"/>
          </ac:picMkLst>
        </pc:picChg>
        <pc:picChg chg="del mod topLvl">
          <ac:chgData name="Hicks, John" userId="00b74bc6-71e5-4f47-adc3-08ea12fc483a" providerId="ADAL" clId="{D8DAED6C-54B9-4048-91E5-3E6FFE6E2C06}" dt="2023-02-14T21:22:08.561" v="80" actId="478"/>
          <ac:picMkLst>
            <pc:docMk/>
            <pc:sldMk cId="2062781738" sldId="257"/>
            <ac:picMk id="39" creationId="{56A70E12-B807-9A99-EC32-F5CC7E0BAC56}"/>
          </ac:picMkLst>
        </pc:picChg>
        <pc:picChg chg="del mod topLvl">
          <ac:chgData name="Hicks, John" userId="00b74bc6-71e5-4f47-adc3-08ea12fc483a" providerId="ADAL" clId="{D8DAED6C-54B9-4048-91E5-3E6FFE6E2C06}" dt="2023-02-14T21:22:24.869" v="82" actId="478"/>
          <ac:picMkLst>
            <pc:docMk/>
            <pc:sldMk cId="2062781738" sldId="257"/>
            <ac:picMk id="41" creationId="{67EFFA3E-7EE0-E735-E762-AF7F68E256BC}"/>
          </ac:picMkLst>
        </pc:picChg>
        <pc:picChg chg="del mod topLvl">
          <ac:chgData name="Hicks, John" userId="00b74bc6-71e5-4f47-adc3-08ea12fc483a" providerId="ADAL" clId="{D8DAED6C-54B9-4048-91E5-3E6FFE6E2C06}" dt="2023-02-14T21:20:18.697" v="71" actId="478"/>
          <ac:picMkLst>
            <pc:docMk/>
            <pc:sldMk cId="2062781738" sldId="257"/>
            <ac:picMk id="43" creationId="{77C6F717-59A3-AD5D-8187-85A29297F80C}"/>
          </ac:picMkLst>
        </pc:picChg>
        <pc:picChg chg="del mod topLvl">
          <ac:chgData name="Hicks, John" userId="00b74bc6-71e5-4f47-adc3-08ea12fc483a" providerId="ADAL" clId="{D8DAED6C-54B9-4048-91E5-3E6FFE6E2C06}" dt="2023-02-14T21:22:26.098" v="83" actId="478"/>
          <ac:picMkLst>
            <pc:docMk/>
            <pc:sldMk cId="2062781738" sldId="257"/>
            <ac:picMk id="45" creationId="{09B56C92-9D66-E80F-E236-89ABC620C9EB}"/>
          </ac:picMkLst>
        </pc:picChg>
      </pc:sldChg>
      <pc:sldChg chg="addSp delSp modSp mod modNotesTx">
        <pc:chgData name="Hicks, John" userId="00b74bc6-71e5-4f47-adc3-08ea12fc483a" providerId="ADAL" clId="{D8DAED6C-54B9-4048-91E5-3E6FFE6E2C06}" dt="2023-02-14T21:29:40.631" v="475" actId="20577"/>
        <pc:sldMkLst>
          <pc:docMk/>
          <pc:sldMk cId="1347763292" sldId="258"/>
        </pc:sldMkLst>
        <pc:spChg chg="mod">
          <ac:chgData name="Hicks, John" userId="00b74bc6-71e5-4f47-adc3-08ea12fc483a" providerId="ADAL" clId="{D8DAED6C-54B9-4048-91E5-3E6FFE6E2C06}" dt="2023-02-14T21:12:33.603" v="52" actId="1036"/>
          <ac:spMkLst>
            <pc:docMk/>
            <pc:sldMk cId="1347763292" sldId="258"/>
            <ac:spMk id="12" creationId="{49898234-2380-2B35-0B96-E1627C644CD3}"/>
          </ac:spMkLst>
        </pc:spChg>
        <pc:spChg chg="mod">
          <ac:chgData name="Hicks, John" userId="00b74bc6-71e5-4f47-adc3-08ea12fc483a" providerId="ADAL" clId="{D8DAED6C-54B9-4048-91E5-3E6FFE6E2C06}" dt="2023-02-14T21:08:42.398" v="1" actId="14100"/>
          <ac:spMkLst>
            <pc:docMk/>
            <pc:sldMk cId="1347763292" sldId="258"/>
            <ac:spMk id="32" creationId="{3D424112-1414-39B4-E6C0-BA2545C99A77}"/>
          </ac:spMkLst>
        </pc:spChg>
        <pc:grpChg chg="mod">
          <ac:chgData name="Hicks, John" userId="00b74bc6-71e5-4f47-adc3-08ea12fc483a" providerId="ADAL" clId="{D8DAED6C-54B9-4048-91E5-3E6FFE6E2C06}" dt="2023-02-14T21:16:10.690" v="59" actId="1076"/>
          <ac:grpSpMkLst>
            <pc:docMk/>
            <pc:sldMk cId="1347763292" sldId="258"/>
            <ac:grpSpMk id="40" creationId="{D723791C-ABE6-DB72-5251-BBA7684EE0B9}"/>
          </ac:grpSpMkLst>
        </pc:grpChg>
        <pc:picChg chg="add mod">
          <ac:chgData name="Hicks, John" userId="00b74bc6-71e5-4f47-adc3-08ea12fc483a" providerId="ADAL" clId="{D8DAED6C-54B9-4048-91E5-3E6FFE6E2C06}" dt="2023-02-14T21:16:04.976" v="57" actId="1076"/>
          <ac:picMkLst>
            <pc:docMk/>
            <pc:sldMk cId="1347763292" sldId="258"/>
            <ac:picMk id="13" creationId="{37D1807B-A59F-059F-D883-9294F4A69FD3}"/>
          </ac:picMkLst>
        </pc:picChg>
        <pc:picChg chg="del mod">
          <ac:chgData name="Hicks, John" userId="00b74bc6-71e5-4f47-adc3-08ea12fc483a" providerId="ADAL" clId="{D8DAED6C-54B9-4048-91E5-3E6FFE6E2C06}" dt="2023-02-14T21:15:49.838" v="55" actId="478"/>
          <ac:picMkLst>
            <pc:docMk/>
            <pc:sldMk cId="1347763292" sldId="258"/>
            <ac:picMk id="36" creationId="{D33E870F-CFD1-55B7-478B-62ED94722BA3}"/>
          </ac:picMkLst>
        </pc:picChg>
        <pc:picChg chg="mod">
          <ac:chgData name="Hicks, John" userId="00b74bc6-71e5-4f47-adc3-08ea12fc483a" providerId="ADAL" clId="{D8DAED6C-54B9-4048-91E5-3E6FFE6E2C06}" dt="2023-02-14T21:17:26.751" v="62" actId="1037"/>
          <ac:picMkLst>
            <pc:docMk/>
            <pc:sldMk cId="1347763292" sldId="258"/>
            <ac:picMk id="38" creationId="{7B2DEDD8-C26D-13AB-BEDA-B082021AE93D}"/>
          </ac:picMkLst>
        </pc:picChg>
      </pc:sldChg>
      <pc:sldChg chg="addSp modSp mod">
        <pc:chgData name="Hicks, John" userId="00b74bc6-71e5-4f47-adc3-08ea12fc483a" providerId="ADAL" clId="{D8DAED6C-54B9-4048-91E5-3E6FFE6E2C06}" dt="2023-02-14T21:52:45.321" v="614" actId="14100"/>
        <pc:sldMkLst>
          <pc:docMk/>
          <pc:sldMk cId="2154034373" sldId="259"/>
        </pc:sldMkLst>
        <pc:spChg chg="mod">
          <ac:chgData name="Hicks, John" userId="00b74bc6-71e5-4f47-adc3-08ea12fc483a" providerId="ADAL" clId="{D8DAED6C-54B9-4048-91E5-3E6FFE6E2C06}" dt="2023-02-14T21:52:33.074" v="612" actId="14100"/>
          <ac:spMkLst>
            <pc:docMk/>
            <pc:sldMk cId="2154034373" sldId="259"/>
            <ac:spMk id="12" creationId="{368AC103-A1EA-14CD-241C-93F838F6D835}"/>
          </ac:spMkLst>
        </pc:spChg>
        <pc:spChg chg="add mod">
          <ac:chgData name="Hicks, John" userId="00b74bc6-71e5-4f47-adc3-08ea12fc483a" providerId="ADAL" clId="{D8DAED6C-54B9-4048-91E5-3E6FFE6E2C06}" dt="2023-02-14T21:52:40.610" v="613" actId="14100"/>
          <ac:spMkLst>
            <pc:docMk/>
            <pc:sldMk cId="2154034373" sldId="259"/>
            <ac:spMk id="13" creationId="{514BD278-6A32-EF69-71FA-D43CC4BC6042}"/>
          </ac:spMkLst>
        </pc:spChg>
        <pc:spChg chg="add mod">
          <ac:chgData name="Hicks, John" userId="00b74bc6-71e5-4f47-adc3-08ea12fc483a" providerId="ADAL" clId="{D8DAED6C-54B9-4048-91E5-3E6FFE6E2C06}" dt="2023-02-14T21:52:45.321" v="614" actId="14100"/>
          <ac:spMkLst>
            <pc:docMk/>
            <pc:sldMk cId="2154034373" sldId="259"/>
            <ac:spMk id="22" creationId="{F011C405-1ED4-FAE1-C720-9BEA79067C05}"/>
          </ac:spMkLst>
        </pc:spChg>
      </pc:sldChg>
      <pc:sldChg chg="add modTransition modNotesTx">
        <pc:chgData name="Hicks, John" userId="00b74bc6-71e5-4f47-adc3-08ea12fc483a" providerId="ADAL" clId="{D8DAED6C-54B9-4048-91E5-3E6FFE6E2C06}" dt="2023-02-14T21:29:22.269" v="439" actId="20577"/>
        <pc:sldMkLst>
          <pc:docMk/>
          <pc:sldMk cId="3818776832" sldId="260"/>
        </pc:sldMkLst>
      </pc:sldChg>
      <pc:sldChg chg="add modTransition modNotesTx">
        <pc:chgData name="Hicks, John" userId="00b74bc6-71e5-4f47-adc3-08ea12fc483a" providerId="ADAL" clId="{D8DAED6C-54B9-4048-91E5-3E6FFE6E2C06}" dt="2023-02-14T21:28:26.198" v="313" actId="20577"/>
        <pc:sldMkLst>
          <pc:docMk/>
          <pc:sldMk cId="2549226416" sldId="261"/>
        </pc:sldMkLst>
      </pc:sldChg>
      <pc:sldChg chg="modSp add mod modTransition modNotesTx">
        <pc:chgData name="Hicks, John" userId="00b74bc6-71e5-4f47-adc3-08ea12fc483a" providerId="ADAL" clId="{D8DAED6C-54B9-4048-91E5-3E6FFE6E2C06}" dt="2023-02-14T21:27:46.018" v="218" actId="20577"/>
        <pc:sldMkLst>
          <pc:docMk/>
          <pc:sldMk cId="1351969346" sldId="262"/>
        </pc:sldMkLst>
        <pc:spChg chg="mod">
          <ac:chgData name="Hicks, John" userId="00b74bc6-71e5-4f47-adc3-08ea12fc483a" providerId="ADAL" clId="{D8DAED6C-54B9-4048-91E5-3E6FFE6E2C06}" dt="2023-02-14T21:25:01.597" v="88" actId="14100"/>
          <ac:spMkLst>
            <pc:docMk/>
            <pc:sldMk cId="1351969346" sldId="262"/>
            <ac:spMk id="12" creationId="{71B1FDF2-E0D0-1765-46A2-4CEF06DE4A36}"/>
          </ac:spMkLst>
        </pc:spChg>
      </pc:sldChg>
      <pc:sldChg chg="new del">
        <pc:chgData name="Hicks, John" userId="00b74bc6-71e5-4f47-adc3-08ea12fc483a" providerId="ADAL" clId="{D8DAED6C-54B9-4048-91E5-3E6FFE6E2C06}" dt="2023-02-14T21:33:52.323" v="523" actId="2696"/>
        <pc:sldMkLst>
          <pc:docMk/>
          <pc:sldMk cId="3007556805" sldId="263"/>
        </pc:sldMkLst>
      </pc:sldChg>
    </pc:docChg>
  </pc:docChgLst>
  <pc:docChgLst>
    <pc:chgData name="Hicks, John" userId="00b74bc6-71e5-4f47-adc3-08ea12fc483a" providerId="ADAL" clId="{23DBA906-C776-49D1-9D45-55BF5FA9530E}"/>
    <pc:docChg chg="undo custSel addSld delSld modSld">
      <pc:chgData name="Hicks, John" userId="00b74bc6-71e5-4f47-adc3-08ea12fc483a" providerId="ADAL" clId="{23DBA906-C776-49D1-9D45-55BF5FA9530E}" dt="2022-11-22T19:30:36.703" v="589"/>
      <pc:docMkLst>
        <pc:docMk/>
      </pc:docMkLst>
      <pc:sldChg chg="addSp delSp modSp del mod">
        <pc:chgData name="Hicks, John" userId="00b74bc6-71e5-4f47-adc3-08ea12fc483a" providerId="ADAL" clId="{23DBA906-C776-49D1-9D45-55BF5FA9530E}" dt="2022-11-22T19:06:15.009" v="267" actId="2696"/>
        <pc:sldMkLst>
          <pc:docMk/>
          <pc:sldMk cId="2395637560" sldId="256"/>
        </pc:sldMkLst>
        <pc:picChg chg="add mod">
          <ac:chgData name="Hicks, John" userId="00b74bc6-71e5-4f47-adc3-08ea12fc483a" providerId="ADAL" clId="{23DBA906-C776-49D1-9D45-55BF5FA9530E}" dt="2022-11-22T18:46:46.224" v="56" actId="1076"/>
          <ac:picMkLst>
            <pc:docMk/>
            <pc:sldMk cId="2395637560" sldId="256"/>
            <ac:picMk id="3" creationId="{EA3E2EE7-7B2A-1AE1-DB49-CB2D9F38049F}"/>
          </ac:picMkLst>
        </pc:picChg>
        <pc:picChg chg="del">
          <ac:chgData name="Hicks, John" userId="00b74bc6-71e5-4f47-adc3-08ea12fc483a" providerId="ADAL" clId="{23DBA906-C776-49D1-9D45-55BF5FA9530E}" dt="2022-11-22T18:44:34.036" v="0" actId="478"/>
          <ac:picMkLst>
            <pc:docMk/>
            <pc:sldMk cId="2395637560" sldId="256"/>
            <ac:picMk id="5" creationId="{9E3BF643-E77A-AC32-2985-41098ECCBC91}"/>
          </ac:picMkLst>
        </pc:picChg>
        <pc:picChg chg="add mod">
          <ac:chgData name="Hicks, John" userId="00b74bc6-71e5-4f47-adc3-08ea12fc483a" providerId="ADAL" clId="{23DBA906-C776-49D1-9D45-55BF5FA9530E}" dt="2022-11-22T18:46:56.857" v="58" actId="14100"/>
          <ac:picMkLst>
            <pc:docMk/>
            <pc:sldMk cId="2395637560" sldId="256"/>
            <ac:picMk id="6" creationId="{43488504-8F0C-C68E-28C5-B0E98EEFF3E6}"/>
          </ac:picMkLst>
        </pc:picChg>
        <pc:picChg chg="del">
          <ac:chgData name="Hicks, John" userId="00b74bc6-71e5-4f47-adc3-08ea12fc483a" providerId="ADAL" clId="{23DBA906-C776-49D1-9D45-55BF5FA9530E}" dt="2022-11-22T18:44:34.036" v="0" actId="478"/>
          <ac:picMkLst>
            <pc:docMk/>
            <pc:sldMk cId="2395637560" sldId="256"/>
            <ac:picMk id="7" creationId="{0F72AA18-6470-0DFA-91FC-898F5559E5FA}"/>
          </ac:picMkLst>
        </pc:picChg>
        <pc:picChg chg="del">
          <ac:chgData name="Hicks, John" userId="00b74bc6-71e5-4f47-adc3-08ea12fc483a" providerId="ADAL" clId="{23DBA906-C776-49D1-9D45-55BF5FA9530E}" dt="2022-11-22T18:44:34.036" v="0" actId="478"/>
          <ac:picMkLst>
            <pc:docMk/>
            <pc:sldMk cId="2395637560" sldId="256"/>
            <ac:picMk id="9" creationId="{9716C285-5903-37ED-56B8-E1C21156E127}"/>
          </ac:picMkLst>
        </pc:picChg>
        <pc:picChg chg="add mod">
          <ac:chgData name="Hicks, John" userId="00b74bc6-71e5-4f47-adc3-08ea12fc483a" providerId="ADAL" clId="{23DBA906-C776-49D1-9D45-55BF5FA9530E}" dt="2022-11-22T18:47:13.793" v="63" actId="14100"/>
          <ac:picMkLst>
            <pc:docMk/>
            <pc:sldMk cId="2395637560" sldId="256"/>
            <ac:picMk id="10" creationId="{3D02A4F4-EBFA-7629-903E-B7CED6F37020}"/>
          </ac:picMkLst>
        </pc:picChg>
        <pc:picChg chg="del">
          <ac:chgData name="Hicks, John" userId="00b74bc6-71e5-4f47-adc3-08ea12fc483a" providerId="ADAL" clId="{23DBA906-C776-49D1-9D45-55BF5FA9530E}" dt="2022-11-22T18:44:34.036" v="0" actId="478"/>
          <ac:picMkLst>
            <pc:docMk/>
            <pc:sldMk cId="2395637560" sldId="256"/>
            <ac:picMk id="11" creationId="{4F49A292-ABA8-C660-9248-1F65F453E0A0}"/>
          </ac:picMkLst>
        </pc:picChg>
        <pc:picChg chg="del">
          <ac:chgData name="Hicks, John" userId="00b74bc6-71e5-4f47-adc3-08ea12fc483a" providerId="ADAL" clId="{23DBA906-C776-49D1-9D45-55BF5FA9530E}" dt="2022-11-22T18:44:34.036" v="0" actId="478"/>
          <ac:picMkLst>
            <pc:docMk/>
            <pc:sldMk cId="2395637560" sldId="256"/>
            <ac:picMk id="13" creationId="{E7CD731C-EE48-C322-0244-63F93E0B6164}"/>
          </ac:picMkLst>
        </pc:picChg>
        <pc:picChg chg="add mod">
          <ac:chgData name="Hicks, John" userId="00b74bc6-71e5-4f47-adc3-08ea12fc483a" providerId="ADAL" clId="{23DBA906-C776-49D1-9D45-55BF5FA9530E}" dt="2022-11-22T18:47:20.992" v="65" actId="14100"/>
          <ac:picMkLst>
            <pc:docMk/>
            <pc:sldMk cId="2395637560" sldId="256"/>
            <ac:picMk id="14" creationId="{0E82D2A2-64BD-B17D-C889-FE4E630CC354}"/>
          </ac:picMkLst>
        </pc:picChg>
        <pc:picChg chg="add mod">
          <ac:chgData name="Hicks, John" userId="00b74bc6-71e5-4f47-adc3-08ea12fc483a" providerId="ADAL" clId="{23DBA906-C776-49D1-9D45-55BF5FA9530E}" dt="2022-11-22T18:47:27.432" v="67" actId="14100"/>
          <ac:picMkLst>
            <pc:docMk/>
            <pc:sldMk cId="2395637560" sldId="256"/>
            <ac:picMk id="16" creationId="{FB526317-E736-CE75-831B-80D95D548029}"/>
          </ac:picMkLst>
        </pc:picChg>
        <pc:picChg chg="add mod">
          <ac:chgData name="Hicks, John" userId="00b74bc6-71e5-4f47-adc3-08ea12fc483a" providerId="ADAL" clId="{23DBA906-C776-49D1-9D45-55BF5FA9530E}" dt="2022-11-22T18:47:34.926" v="69" actId="14100"/>
          <ac:picMkLst>
            <pc:docMk/>
            <pc:sldMk cId="2395637560" sldId="256"/>
            <ac:picMk id="18" creationId="{2FC56303-6F15-4519-D485-735E6D70976C}"/>
          </ac:picMkLst>
        </pc:picChg>
        <pc:picChg chg="add mod">
          <ac:chgData name="Hicks, John" userId="00b74bc6-71e5-4f47-adc3-08ea12fc483a" providerId="ADAL" clId="{23DBA906-C776-49D1-9D45-55BF5FA9530E}" dt="2022-11-22T18:47:46.393" v="71" actId="14100"/>
          <ac:picMkLst>
            <pc:docMk/>
            <pc:sldMk cId="2395637560" sldId="256"/>
            <ac:picMk id="20" creationId="{25723A83-D35F-BAF1-8A33-0F88EAFA6DF5}"/>
          </ac:picMkLst>
        </pc:picChg>
        <pc:picChg chg="add mod">
          <ac:chgData name="Hicks, John" userId="00b74bc6-71e5-4f47-adc3-08ea12fc483a" providerId="ADAL" clId="{23DBA906-C776-49D1-9D45-55BF5FA9530E}" dt="2022-11-22T18:47:56.585" v="73" actId="14100"/>
          <ac:picMkLst>
            <pc:docMk/>
            <pc:sldMk cId="2395637560" sldId="256"/>
            <ac:picMk id="22" creationId="{CD933D55-88A1-24BE-A19D-283B3304FF57}"/>
          </ac:picMkLst>
        </pc:picChg>
        <pc:picChg chg="del">
          <ac:chgData name="Hicks, John" userId="00b74bc6-71e5-4f47-adc3-08ea12fc483a" providerId="ADAL" clId="{23DBA906-C776-49D1-9D45-55BF5FA9530E}" dt="2022-11-22T18:44:34.036" v="0" actId="478"/>
          <ac:picMkLst>
            <pc:docMk/>
            <pc:sldMk cId="2395637560" sldId="256"/>
            <ac:picMk id="23" creationId="{019AAB36-1AFB-956A-A6A4-E684F44BEB31}"/>
          </ac:picMkLst>
        </pc:picChg>
        <pc:picChg chg="del">
          <ac:chgData name="Hicks, John" userId="00b74bc6-71e5-4f47-adc3-08ea12fc483a" providerId="ADAL" clId="{23DBA906-C776-49D1-9D45-55BF5FA9530E}" dt="2022-11-22T18:44:34.036" v="0" actId="478"/>
          <ac:picMkLst>
            <pc:docMk/>
            <pc:sldMk cId="2395637560" sldId="256"/>
            <ac:picMk id="25" creationId="{677E6A5D-AA88-8B56-E61E-1864B38B9134}"/>
          </ac:picMkLst>
        </pc:picChg>
        <pc:picChg chg="add mod">
          <ac:chgData name="Hicks, John" userId="00b74bc6-71e5-4f47-adc3-08ea12fc483a" providerId="ADAL" clId="{23DBA906-C776-49D1-9D45-55BF5FA9530E}" dt="2022-11-22T18:48:13.777" v="77" actId="14100"/>
          <ac:picMkLst>
            <pc:docMk/>
            <pc:sldMk cId="2395637560" sldId="256"/>
            <ac:picMk id="26" creationId="{A52AFC98-4AA3-F3F8-27AB-3FA9360603F8}"/>
          </ac:picMkLst>
        </pc:picChg>
        <pc:picChg chg="del">
          <ac:chgData name="Hicks, John" userId="00b74bc6-71e5-4f47-adc3-08ea12fc483a" providerId="ADAL" clId="{23DBA906-C776-49D1-9D45-55BF5FA9530E}" dt="2022-11-22T18:44:34.036" v="0" actId="478"/>
          <ac:picMkLst>
            <pc:docMk/>
            <pc:sldMk cId="2395637560" sldId="256"/>
            <ac:picMk id="27" creationId="{B791FFDE-C19D-321D-59B7-E2989732CD8E}"/>
          </ac:picMkLst>
        </pc:picChg>
        <pc:picChg chg="del">
          <ac:chgData name="Hicks, John" userId="00b74bc6-71e5-4f47-adc3-08ea12fc483a" providerId="ADAL" clId="{23DBA906-C776-49D1-9D45-55BF5FA9530E}" dt="2022-11-22T18:44:34.036" v="0" actId="478"/>
          <ac:picMkLst>
            <pc:docMk/>
            <pc:sldMk cId="2395637560" sldId="256"/>
            <ac:picMk id="29" creationId="{92F7DE84-0EF8-8349-45E4-705DE7083A25}"/>
          </ac:picMkLst>
        </pc:picChg>
        <pc:picChg chg="add mod">
          <ac:chgData name="Hicks, John" userId="00b74bc6-71e5-4f47-adc3-08ea12fc483a" providerId="ADAL" clId="{23DBA906-C776-49D1-9D45-55BF5FA9530E}" dt="2022-11-22T18:50:03.136" v="100" actId="14100"/>
          <ac:picMkLst>
            <pc:docMk/>
            <pc:sldMk cId="2395637560" sldId="256"/>
            <ac:picMk id="30" creationId="{49920941-E6D6-3073-D607-DD9B5EA59B93}"/>
          </ac:picMkLst>
        </pc:picChg>
        <pc:picChg chg="del">
          <ac:chgData name="Hicks, John" userId="00b74bc6-71e5-4f47-adc3-08ea12fc483a" providerId="ADAL" clId="{23DBA906-C776-49D1-9D45-55BF5FA9530E}" dt="2022-11-22T18:44:34.036" v="0" actId="478"/>
          <ac:picMkLst>
            <pc:docMk/>
            <pc:sldMk cId="2395637560" sldId="256"/>
            <ac:picMk id="31" creationId="{B03ECF3B-AE24-6BB4-BBCD-DE4B97D3DC78}"/>
          </ac:picMkLst>
        </pc:picChg>
        <pc:picChg chg="add mod">
          <ac:chgData name="Hicks, John" userId="00b74bc6-71e5-4f47-adc3-08ea12fc483a" providerId="ADAL" clId="{23DBA906-C776-49D1-9D45-55BF5FA9530E}" dt="2022-11-22T18:49:02.689" v="86" actId="14100"/>
          <ac:picMkLst>
            <pc:docMk/>
            <pc:sldMk cId="2395637560" sldId="256"/>
            <ac:picMk id="33" creationId="{9F474CE4-9FBF-ECE5-0FB9-BAEE36BC28FE}"/>
          </ac:picMkLst>
        </pc:picChg>
        <pc:picChg chg="add mod">
          <ac:chgData name="Hicks, John" userId="00b74bc6-71e5-4f47-adc3-08ea12fc483a" providerId="ADAL" clId="{23DBA906-C776-49D1-9D45-55BF5FA9530E}" dt="2022-11-22T18:49:39.401" v="95" actId="14100"/>
          <ac:picMkLst>
            <pc:docMk/>
            <pc:sldMk cId="2395637560" sldId="256"/>
            <ac:picMk id="35" creationId="{71233977-218F-C366-0138-9A803BCE0182}"/>
          </ac:picMkLst>
        </pc:picChg>
        <pc:picChg chg="add mod">
          <ac:chgData name="Hicks, John" userId="00b74bc6-71e5-4f47-adc3-08ea12fc483a" providerId="ADAL" clId="{23DBA906-C776-49D1-9D45-55BF5FA9530E}" dt="2022-11-22T18:49:23.897" v="90" actId="14100"/>
          <ac:picMkLst>
            <pc:docMk/>
            <pc:sldMk cId="2395637560" sldId="256"/>
            <ac:picMk id="37" creationId="{9B026E40-A337-C887-2BCC-86AC40BB5AF6}"/>
          </ac:picMkLst>
        </pc:picChg>
        <pc:picChg chg="add mod">
          <ac:chgData name="Hicks, John" userId="00b74bc6-71e5-4f47-adc3-08ea12fc483a" providerId="ADAL" clId="{23DBA906-C776-49D1-9D45-55BF5FA9530E}" dt="2022-11-22T18:50:17.966" v="104" actId="14100"/>
          <ac:picMkLst>
            <pc:docMk/>
            <pc:sldMk cId="2395637560" sldId="256"/>
            <ac:picMk id="39" creationId="{56A70E12-B807-9A99-EC32-F5CC7E0BAC56}"/>
          </ac:picMkLst>
        </pc:picChg>
        <pc:picChg chg="add mod">
          <ac:chgData name="Hicks, John" userId="00b74bc6-71e5-4f47-adc3-08ea12fc483a" providerId="ADAL" clId="{23DBA906-C776-49D1-9D45-55BF5FA9530E}" dt="2022-11-22T18:49:54.969" v="98" actId="14100"/>
          <ac:picMkLst>
            <pc:docMk/>
            <pc:sldMk cId="2395637560" sldId="256"/>
            <ac:picMk id="41" creationId="{67EFFA3E-7EE0-E735-E762-AF7F68E256BC}"/>
          </ac:picMkLst>
        </pc:picChg>
        <pc:picChg chg="add mod">
          <ac:chgData name="Hicks, John" userId="00b74bc6-71e5-4f47-adc3-08ea12fc483a" providerId="ADAL" clId="{23DBA906-C776-49D1-9D45-55BF5FA9530E}" dt="2022-11-22T18:50:10.633" v="102" actId="14100"/>
          <ac:picMkLst>
            <pc:docMk/>
            <pc:sldMk cId="2395637560" sldId="256"/>
            <ac:picMk id="43" creationId="{77C6F717-59A3-AD5D-8187-85A29297F80C}"/>
          </ac:picMkLst>
        </pc:picChg>
        <pc:picChg chg="add mod">
          <ac:chgData name="Hicks, John" userId="00b74bc6-71e5-4f47-adc3-08ea12fc483a" providerId="ADAL" clId="{23DBA906-C776-49D1-9D45-55BF5FA9530E}" dt="2022-11-22T18:48:48.569" v="83" actId="14100"/>
          <ac:picMkLst>
            <pc:docMk/>
            <pc:sldMk cId="2395637560" sldId="256"/>
            <ac:picMk id="45" creationId="{09B56C92-9D66-E80F-E236-89ABC620C9EB}"/>
          </ac:picMkLst>
        </pc:picChg>
      </pc:sldChg>
      <pc:sldChg chg="addSp delSp modSp add mod">
        <pc:chgData name="Hicks, John" userId="00b74bc6-71e5-4f47-adc3-08ea12fc483a" providerId="ADAL" clId="{23DBA906-C776-49D1-9D45-55BF5FA9530E}" dt="2022-11-22T19:29:50.839" v="588" actId="164"/>
        <pc:sldMkLst>
          <pc:docMk/>
          <pc:sldMk cId="2062781738" sldId="257"/>
        </pc:sldMkLst>
        <pc:spChg chg="add mod">
          <ac:chgData name="Hicks, John" userId="00b74bc6-71e5-4f47-adc3-08ea12fc483a" providerId="ADAL" clId="{23DBA906-C776-49D1-9D45-55BF5FA9530E}" dt="2022-11-22T19:29:50.839" v="588" actId="164"/>
          <ac:spMkLst>
            <pc:docMk/>
            <pc:sldMk cId="2062781738" sldId="257"/>
            <ac:spMk id="2" creationId="{45C04F99-E865-0593-3E93-18E3F50B676E}"/>
          </ac:spMkLst>
        </pc:spChg>
        <pc:spChg chg="add mod">
          <ac:chgData name="Hicks, John" userId="00b74bc6-71e5-4f47-adc3-08ea12fc483a" providerId="ADAL" clId="{23DBA906-C776-49D1-9D45-55BF5FA9530E}" dt="2022-11-22T19:29:50.839" v="588" actId="164"/>
          <ac:spMkLst>
            <pc:docMk/>
            <pc:sldMk cId="2062781738" sldId="257"/>
            <ac:spMk id="4" creationId="{AA511483-1854-2A41-BB76-26417D115C20}"/>
          </ac:spMkLst>
        </pc:spChg>
        <pc:spChg chg="add mod">
          <ac:chgData name="Hicks, John" userId="00b74bc6-71e5-4f47-adc3-08ea12fc483a" providerId="ADAL" clId="{23DBA906-C776-49D1-9D45-55BF5FA9530E}" dt="2022-11-22T19:29:50.839" v="588" actId="164"/>
          <ac:spMkLst>
            <pc:docMk/>
            <pc:sldMk cId="2062781738" sldId="257"/>
            <ac:spMk id="5" creationId="{8723BC8C-6B72-87BD-2524-38CAC77BD5EE}"/>
          </ac:spMkLst>
        </pc:spChg>
        <pc:spChg chg="add mod">
          <ac:chgData name="Hicks, John" userId="00b74bc6-71e5-4f47-adc3-08ea12fc483a" providerId="ADAL" clId="{23DBA906-C776-49D1-9D45-55BF5FA9530E}" dt="2022-11-22T19:29:50.839" v="588" actId="164"/>
          <ac:spMkLst>
            <pc:docMk/>
            <pc:sldMk cId="2062781738" sldId="257"/>
            <ac:spMk id="7" creationId="{3096D3CC-BE5A-87BD-2E4A-B63444327641}"/>
          </ac:spMkLst>
        </pc:spChg>
        <pc:spChg chg="add mod">
          <ac:chgData name="Hicks, John" userId="00b74bc6-71e5-4f47-adc3-08ea12fc483a" providerId="ADAL" clId="{23DBA906-C776-49D1-9D45-55BF5FA9530E}" dt="2022-11-22T19:29:50.839" v="588" actId="164"/>
          <ac:spMkLst>
            <pc:docMk/>
            <pc:sldMk cId="2062781738" sldId="257"/>
            <ac:spMk id="8" creationId="{03D606D2-D9F3-05B0-84B2-644C381629F2}"/>
          </ac:spMkLst>
        </pc:spChg>
        <pc:spChg chg="add mod">
          <ac:chgData name="Hicks, John" userId="00b74bc6-71e5-4f47-adc3-08ea12fc483a" providerId="ADAL" clId="{23DBA906-C776-49D1-9D45-55BF5FA9530E}" dt="2022-11-22T19:29:50.839" v="588" actId="164"/>
          <ac:spMkLst>
            <pc:docMk/>
            <pc:sldMk cId="2062781738" sldId="257"/>
            <ac:spMk id="9" creationId="{35EC5856-C311-E45D-60E4-2202F16C24FF}"/>
          </ac:spMkLst>
        </pc:spChg>
        <pc:spChg chg="add mod">
          <ac:chgData name="Hicks, John" userId="00b74bc6-71e5-4f47-adc3-08ea12fc483a" providerId="ADAL" clId="{23DBA906-C776-49D1-9D45-55BF5FA9530E}" dt="2022-11-22T19:29:50.839" v="588" actId="164"/>
          <ac:spMkLst>
            <pc:docMk/>
            <pc:sldMk cId="2062781738" sldId="257"/>
            <ac:spMk id="11" creationId="{2310BC9B-7845-A8C9-F5CC-49369D45FBF8}"/>
          </ac:spMkLst>
        </pc:spChg>
        <pc:spChg chg="add del mod">
          <ac:chgData name="Hicks, John" userId="00b74bc6-71e5-4f47-adc3-08ea12fc483a" providerId="ADAL" clId="{23DBA906-C776-49D1-9D45-55BF5FA9530E}" dt="2022-11-22T19:02:10.043" v="233" actId="478"/>
          <ac:spMkLst>
            <pc:docMk/>
            <pc:sldMk cId="2062781738" sldId="257"/>
            <ac:spMk id="12" creationId="{18353FFB-E405-BE3C-7CF8-2A51C0DA4FB2}"/>
          </ac:spMkLst>
        </pc:spChg>
        <pc:spChg chg="add del mod">
          <ac:chgData name="Hicks, John" userId="00b74bc6-71e5-4f47-adc3-08ea12fc483a" providerId="ADAL" clId="{23DBA906-C776-49D1-9D45-55BF5FA9530E}" dt="2022-11-22T19:02:11.501" v="234" actId="478"/>
          <ac:spMkLst>
            <pc:docMk/>
            <pc:sldMk cId="2062781738" sldId="257"/>
            <ac:spMk id="13" creationId="{5C3F1F1F-9E18-4E61-48F3-26AD933279B5}"/>
          </ac:spMkLst>
        </pc:spChg>
        <pc:spChg chg="add mod">
          <ac:chgData name="Hicks, John" userId="00b74bc6-71e5-4f47-adc3-08ea12fc483a" providerId="ADAL" clId="{23DBA906-C776-49D1-9D45-55BF5FA9530E}" dt="2022-11-22T19:29:50.839" v="588" actId="164"/>
          <ac:spMkLst>
            <pc:docMk/>
            <pc:sldMk cId="2062781738" sldId="257"/>
            <ac:spMk id="15" creationId="{03CC6363-13E6-93A4-F954-DFF86761436E}"/>
          </ac:spMkLst>
        </pc:spChg>
        <pc:spChg chg="add mod">
          <ac:chgData name="Hicks, John" userId="00b74bc6-71e5-4f47-adc3-08ea12fc483a" providerId="ADAL" clId="{23DBA906-C776-49D1-9D45-55BF5FA9530E}" dt="2022-11-22T19:29:50.839" v="588" actId="164"/>
          <ac:spMkLst>
            <pc:docMk/>
            <pc:sldMk cId="2062781738" sldId="257"/>
            <ac:spMk id="17" creationId="{C052F2C2-A4AD-BDA1-AEC2-C253F0DD36F5}"/>
          </ac:spMkLst>
        </pc:spChg>
        <pc:spChg chg="add mod">
          <ac:chgData name="Hicks, John" userId="00b74bc6-71e5-4f47-adc3-08ea12fc483a" providerId="ADAL" clId="{23DBA906-C776-49D1-9D45-55BF5FA9530E}" dt="2022-11-22T19:29:50.839" v="588" actId="164"/>
          <ac:spMkLst>
            <pc:docMk/>
            <pc:sldMk cId="2062781738" sldId="257"/>
            <ac:spMk id="19" creationId="{1EEB46EB-9261-88B8-7430-637C0017B7D0}"/>
          </ac:spMkLst>
        </pc:spChg>
        <pc:spChg chg="add mod">
          <ac:chgData name="Hicks, John" userId="00b74bc6-71e5-4f47-adc3-08ea12fc483a" providerId="ADAL" clId="{23DBA906-C776-49D1-9D45-55BF5FA9530E}" dt="2022-11-22T19:29:50.839" v="588" actId="164"/>
          <ac:spMkLst>
            <pc:docMk/>
            <pc:sldMk cId="2062781738" sldId="257"/>
            <ac:spMk id="21" creationId="{913C6A9A-B810-44C3-4847-577F7C08DBB2}"/>
          </ac:spMkLst>
        </pc:spChg>
        <pc:spChg chg="add mod">
          <ac:chgData name="Hicks, John" userId="00b74bc6-71e5-4f47-adc3-08ea12fc483a" providerId="ADAL" clId="{23DBA906-C776-49D1-9D45-55BF5FA9530E}" dt="2022-11-22T19:29:50.839" v="588" actId="164"/>
          <ac:spMkLst>
            <pc:docMk/>
            <pc:sldMk cId="2062781738" sldId="257"/>
            <ac:spMk id="23" creationId="{4E609B66-8FF6-4D04-3019-13BFA2AE6993}"/>
          </ac:spMkLst>
        </pc:spChg>
        <pc:spChg chg="add mod">
          <ac:chgData name="Hicks, John" userId="00b74bc6-71e5-4f47-adc3-08ea12fc483a" providerId="ADAL" clId="{23DBA906-C776-49D1-9D45-55BF5FA9530E}" dt="2022-11-22T19:29:50.839" v="588" actId="164"/>
          <ac:spMkLst>
            <pc:docMk/>
            <pc:sldMk cId="2062781738" sldId="257"/>
            <ac:spMk id="24" creationId="{2C3B04F3-2DE7-5CBB-F3DA-4EEAD6D764D9}"/>
          </ac:spMkLst>
        </pc:spChg>
        <pc:spChg chg="add mod">
          <ac:chgData name="Hicks, John" userId="00b74bc6-71e5-4f47-adc3-08ea12fc483a" providerId="ADAL" clId="{23DBA906-C776-49D1-9D45-55BF5FA9530E}" dt="2022-11-22T19:29:50.839" v="588" actId="164"/>
          <ac:spMkLst>
            <pc:docMk/>
            <pc:sldMk cId="2062781738" sldId="257"/>
            <ac:spMk id="25" creationId="{272F291B-588D-80DB-1709-DA63F301B838}"/>
          </ac:spMkLst>
        </pc:spChg>
        <pc:spChg chg="add mod">
          <ac:chgData name="Hicks, John" userId="00b74bc6-71e5-4f47-adc3-08ea12fc483a" providerId="ADAL" clId="{23DBA906-C776-49D1-9D45-55BF5FA9530E}" dt="2022-11-22T19:29:50.839" v="588" actId="164"/>
          <ac:spMkLst>
            <pc:docMk/>
            <pc:sldMk cId="2062781738" sldId="257"/>
            <ac:spMk id="27" creationId="{5D29611E-44F5-056B-6EA8-0399D393099B}"/>
          </ac:spMkLst>
        </pc:spChg>
        <pc:spChg chg="add mod">
          <ac:chgData name="Hicks, John" userId="00b74bc6-71e5-4f47-adc3-08ea12fc483a" providerId="ADAL" clId="{23DBA906-C776-49D1-9D45-55BF5FA9530E}" dt="2022-11-22T19:29:50.839" v="588" actId="164"/>
          <ac:spMkLst>
            <pc:docMk/>
            <pc:sldMk cId="2062781738" sldId="257"/>
            <ac:spMk id="28" creationId="{AB844871-0127-1CF7-9934-EDF978B8B262}"/>
          </ac:spMkLst>
        </pc:spChg>
        <pc:spChg chg="add mod">
          <ac:chgData name="Hicks, John" userId="00b74bc6-71e5-4f47-adc3-08ea12fc483a" providerId="ADAL" clId="{23DBA906-C776-49D1-9D45-55BF5FA9530E}" dt="2022-11-22T19:29:50.839" v="588" actId="164"/>
          <ac:spMkLst>
            <pc:docMk/>
            <pc:sldMk cId="2062781738" sldId="257"/>
            <ac:spMk id="29" creationId="{0E83831F-CC95-20F1-97CB-61C750AE2518}"/>
          </ac:spMkLst>
        </pc:spChg>
        <pc:spChg chg="add mod">
          <ac:chgData name="Hicks, John" userId="00b74bc6-71e5-4f47-adc3-08ea12fc483a" providerId="ADAL" clId="{23DBA906-C776-49D1-9D45-55BF5FA9530E}" dt="2022-11-22T19:29:50.839" v="588" actId="164"/>
          <ac:spMkLst>
            <pc:docMk/>
            <pc:sldMk cId="2062781738" sldId="257"/>
            <ac:spMk id="31" creationId="{AEE9406E-4ABC-AE99-22FF-038F2BCD790E}"/>
          </ac:spMkLst>
        </pc:spChg>
        <pc:grpChg chg="add mod">
          <ac:chgData name="Hicks, John" userId="00b74bc6-71e5-4f47-adc3-08ea12fc483a" providerId="ADAL" clId="{23DBA906-C776-49D1-9D45-55BF5FA9530E}" dt="2022-11-22T19:29:50.839" v="588" actId="164"/>
          <ac:grpSpMkLst>
            <pc:docMk/>
            <pc:sldMk cId="2062781738" sldId="257"/>
            <ac:grpSpMk id="32" creationId="{1683BE31-008A-B8B9-B469-B00133059367}"/>
          </ac:grpSpMkLst>
        </pc:grpChg>
        <pc:picChg chg="mod">
          <ac:chgData name="Hicks, John" userId="00b74bc6-71e5-4f47-adc3-08ea12fc483a" providerId="ADAL" clId="{23DBA906-C776-49D1-9D45-55BF5FA9530E}" dt="2022-11-22T19:29:50.839" v="588" actId="164"/>
          <ac:picMkLst>
            <pc:docMk/>
            <pc:sldMk cId="2062781738" sldId="257"/>
            <ac:picMk id="3" creationId="{EA3E2EE7-7B2A-1AE1-DB49-CB2D9F38049F}"/>
          </ac:picMkLst>
        </pc:picChg>
        <pc:picChg chg="mod">
          <ac:chgData name="Hicks, John" userId="00b74bc6-71e5-4f47-adc3-08ea12fc483a" providerId="ADAL" clId="{23DBA906-C776-49D1-9D45-55BF5FA9530E}" dt="2022-11-22T19:29:50.839" v="588" actId="164"/>
          <ac:picMkLst>
            <pc:docMk/>
            <pc:sldMk cId="2062781738" sldId="257"/>
            <ac:picMk id="6" creationId="{43488504-8F0C-C68E-28C5-B0E98EEFF3E6}"/>
          </ac:picMkLst>
        </pc:picChg>
        <pc:picChg chg="mod">
          <ac:chgData name="Hicks, John" userId="00b74bc6-71e5-4f47-adc3-08ea12fc483a" providerId="ADAL" clId="{23DBA906-C776-49D1-9D45-55BF5FA9530E}" dt="2022-11-22T19:29:50.839" v="588" actId="164"/>
          <ac:picMkLst>
            <pc:docMk/>
            <pc:sldMk cId="2062781738" sldId="257"/>
            <ac:picMk id="10" creationId="{3D02A4F4-EBFA-7629-903E-B7CED6F37020}"/>
          </ac:picMkLst>
        </pc:picChg>
        <pc:picChg chg="mod">
          <ac:chgData name="Hicks, John" userId="00b74bc6-71e5-4f47-adc3-08ea12fc483a" providerId="ADAL" clId="{23DBA906-C776-49D1-9D45-55BF5FA9530E}" dt="2022-11-22T19:29:50.839" v="588" actId="164"/>
          <ac:picMkLst>
            <pc:docMk/>
            <pc:sldMk cId="2062781738" sldId="257"/>
            <ac:picMk id="14" creationId="{0E82D2A2-64BD-B17D-C889-FE4E630CC354}"/>
          </ac:picMkLst>
        </pc:picChg>
        <pc:picChg chg="mod">
          <ac:chgData name="Hicks, John" userId="00b74bc6-71e5-4f47-adc3-08ea12fc483a" providerId="ADAL" clId="{23DBA906-C776-49D1-9D45-55BF5FA9530E}" dt="2022-11-22T19:29:50.839" v="588" actId="164"/>
          <ac:picMkLst>
            <pc:docMk/>
            <pc:sldMk cId="2062781738" sldId="257"/>
            <ac:picMk id="16" creationId="{FB526317-E736-CE75-831B-80D95D548029}"/>
          </ac:picMkLst>
        </pc:picChg>
        <pc:picChg chg="mod">
          <ac:chgData name="Hicks, John" userId="00b74bc6-71e5-4f47-adc3-08ea12fc483a" providerId="ADAL" clId="{23DBA906-C776-49D1-9D45-55BF5FA9530E}" dt="2022-11-22T19:29:50.839" v="588" actId="164"/>
          <ac:picMkLst>
            <pc:docMk/>
            <pc:sldMk cId="2062781738" sldId="257"/>
            <ac:picMk id="18" creationId="{2FC56303-6F15-4519-D485-735E6D70976C}"/>
          </ac:picMkLst>
        </pc:picChg>
        <pc:picChg chg="mod">
          <ac:chgData name="Hicks, John" userId="00b74bc6-71e5-4f47-adc3-08ea12fc483a" providerId="ADAL" clId="{23DBA906-C776-49D1-9D45-55BF5FA9530E}" dt="2022-11-22T19:29:50.839" v="588" actId="164"/>
          <ac:picMkLst>
            <pc:docMk/>
            <pc:sldMk cId="2062781738" sldId="257"/>
            <ac:picMk id="20" creationId="{25723A83-D35F-BAF1-8A33-0F88EAFA6DF5}"/>
          </ac:picMkLst>
        </pc:picChg>
        <pc:picChg chg="del mod">
          <ac:chgData name="Hicks, John" userId="00b74bc6-71e5-4f47-adc3-08ea12fc483a" providerId="ADAL" clId="{23DBA906-C776-49D1-9D45-55BF5FA9530E}" dt="2022-11-22T18:59:10.688" v="204" actId="478"/>
          <ac:picMkLst>
            <pc:docMk/>
            <pc:sldMk cId="2062781738" sldId="257"/>
            <ac:picMk id="22" creationId="{CD933D55-88A1-24BE-A19D-283B3304FF57}"/>
          </ac:picMkLst>
        </pc:picChg>
        <pc:picChg chg="mod">
          <ac:chgData name="Hicks, John" userId="00b74bc6-71e5-4f47-adc3-08ea12fc483a" providerId="ADAL" clId="{23DBA906-C776-49D1-9D45-55BF5FA9530E}" dt="2022-11-22T19:29:50.839" v="588" actId="164"/>
          <ac:picMkLst>
            <pc:docMk/>
            <pc:sldMk cId="2062781738" sldId="257"/>
            <ac:picMk id="26" creationId="{A52AFC98-4AA3-F3F8-27AB-3FA9360603F8}"/>
          </ac:picMkLst>
        </pc:picChg>
        <pc:picChg chg="mod">
          <ac:chgData name="Hicks, John" userId="00b74bc6-71e5-4f47-adc3-08ea12fc483a" providerId="ADAL" clId="{23DBA906-C776-49D1-9D45-55BF5FA9530E}" dt="2022-11-22T19:29:50.839" v="588" actId="164"/>
          <ac:picMkLst>
            <pc:docMk/>
            <pc:sldMk cId="2062781738" sldId="257"/>
            <ac:picMk id="30" creationId="{49920941-E6D6-3073-D607-DD9B5EA59B93}"/>
          </ac:picMkLst>
        </pc:picChg>
        <pc:picChg chg="mod">
          <ac:chgData name="Hicks, John" userId="00b74bc6-71e5-4f47-adc3-08ea12fc483a" providerId="ADAL" clId="{23DBA906-C776-49D1-9D45-55BF5FA9530E}" dt="2022-11-22T19:29:50.839" v="588" actId="164"/>
          <ac:picMkLst>
            <pc:docMk/>
            <pc:sldMk cId="2062781738" sldId="257"/>
            <ac:picMk id="33" creationId="{9F474CE4-9FBF-ECE5-0FB9-BAEE36BC28FE}"/>
          </ac:picMkLst>
        </pc:picChg>
        <pc:picChg chg="del mod">
          <ac:chgData name="Hicks, John" userId="00b74bc6-71e5-4f47-adc3-08ea12fc483a" providerId="ADAL" clId="{23DBA906-C776-49D1-9D45-55BF5FA9530E}" dt="2022-11-22T18:59:11.866" v="205" actId="478"/>
          <ac:picMkLst>
            <pc:docMk/>
            <pc:sldMk cId="2062781738" sldId="257"/>
            <ac:picMk id="35" creationId="{71233977-218F-C366-0138-9A803BCE0182}"/>
          </ac:picMkLst>
        </pc:picChg>
        <pc:picChg chg="mod">
          <ac:chgData name="Hicks, John" userId="00b74bc6-71e5-4f47-adc3-08ea12fc483a" providerId="ADAL" clId="{23DBA906-C776-49D1-9D45-55BF5FA9530E}" dt="2022-11-22T19:29:50.839" v="588" actId="164"/>
          <ac:picMkLst>
            <pc:docMk/>
            <pc:sldMk cId="2062781738" sldId="257"/>
            <ac:picMk id="37" creationId="{9B026E40-A337-C887-2BCC-86AC40BB5AF6}"/>
          </ac:picMkLst>
        </pc:picChg>
        <pc:picChg chg="mod">
          <ac:chgData name="Hicks, John" userId="00b74bc6-71e5-4f47-adc3-08ea12fc483a" providerId="ADAL" clId="{23DBA906-C776-49D1-9D45-55BF5FA9530E}" dt="2022-11-22T19:29:50.839" v="588" actId="164"/>
          <ac:picMkLst>
            <pc:docMk/>
            <pc:sldMk cId="2062781738" sldId="257"/>
            <ac:picMk id="39" creationId="{56A70E12-B807-9A99-EC32-F5CC7E0BAC56}"/>
          </ac:picMkLst>
        </pc:picChg>
        <pc:picChg chg="mod">
          <ac:chgData name="Hicks, John" userId="00b74bc6-71e5-4f47-adc3-08ea12fc483a" providerId="ADAL" clId="{23DBA906-C776-49D1-9D45-55BF5FA9530E}" dt="2022-11-22T19:29:50.839" v="588" actId="164"/>
          <ac:picMkLst>
            <pc:docMk/>
            <pc:sldMk cId="2062781738" sldId="257"/>
            <ac:picMk id="41" creationId="{67EFFA3E-7EE0-E735-E762-AF7F68E256BC}"/>
          </ac:picMkLst>
        </pc:picChg>
        <pc:picChg chg="mod">
          <ac:chgData name="Hicks, John" userId="00b74bc6-71e5-4f47-adc3-08ea12fc483a" providerId="ADAL" clId="{23DBA906-C776-49D1-9D45-55BF5FA9530E}" dt="2022-11-22T19:29:50.839" v="588" actId="164"/>
          <ac:picMkLst>
            <pc:docMk/>
            <pc:sldMk cId="2062781738" sldId="257"/>
            <ac:picMk id="43" creationId="{77C6F717-59A3-AD5D-8187-85A29297F80C}"/>
          </ac:picMkLst>
        </pc:picChg>
        <pc:picChg chg="mod">
          <ac:chgData name="Hicks, John" userId="00b74bc6-71e5-4f47-adc3-08ea12fc483a" providerId="ADAL" clId="{23DBA906-C776-49D1-9D45-55BF5FA9530E}" dt="2022-11-22T19:29:50.839" v="588" actId="164"/>
          <ac:picMkLst>
            <pc:docMk/>
            <pc:sldMk cId="2062781738" sldId="257"/>
            <ac:picMk id="45" creationId="{09B56C92-9D66-E80F-E236-89ABC620C9EB}"/>
          </ac:picMkLst>
        </pc:picChg>
      </pc:sldChg>
      <pc:sldChg chg="addSp delSp modSp add mod modTransition">
        <pc:chgData name="Hicks, John" userId="00b74bc6-71e5-4f47-adc3-08ea12fc483a" providerId="ADAL" clId="{23DBA906-C776-49D1-9D45-55BF5FA9530E}" dt="2022-11-22T19:30:36.703" v="589"/>
        <pc:sldMkLst>
          <pc:docMk/>
          <pc:sldMk cId="1347763292" sldId="258"/>
        </pc:sldMkLst>
        <pc:spChg chg="mod">
          <ac:chgData name="Hicks, John" userId="00b74bc6-71e5-4f47-adc3-08ea12fc483a" providerId="ADAL" clId="{23DBA906-C776-49D1-9D45-55BF5FA9530E}" dt="2022-11-22T19:28:21.583" v="585" actId="164"/>
          <ac:spMkLst>
            <pc:docMk/>
            <pc:sldMk cId="1347763292" sldId="258"/>
            <ac:spMk id="2" creationId="{45C04F99-E865-0593-3E93-18E3F50B676E}"/>
          </ac:spMkLst>
        </pc:spChg>
        <pc:spChg chg="mod">
          <ac:chgData name="Hicks, John" userId="00b74bc6-71e5-4f47-adc3-08ea12fc483a" providerId="ADAL" clId="{23DBA906-C776-49D1-9D45-55BF5FA9530E}" dt="2022-11-22T19:28:21.583" v="585" actId="164"/>
          <ac:spMkLst>
            <pc:docMk/>
            <pc:sldMk cId="1347763292" sldId="258"/>
            <ac:spMk id="4" creationId="{AA511483-1854-2A41-BB76-26417D115C20}"/>
          </ac:spMkLst>
        </pc:spChg>
        <pc:spChg chg="mod">
          <ac:chgData name="Hicks, John" userId="00b74bc6-71e5-4f47-adc3-08ea12fc483a" providerId="ADAL" clId="{23DBA906-C776-49D1-9D45-55BF5FA9530E}" dt="2022-11-22T19:28:21.583" v="585" actId="164"/>
          <ac:spMkLst>
            <pc:docMk/>
            <pc:sldMk cId="1347763292" sldId="258"/>
            <ac:spMk id="5" creationId="{8723BC8C-6B72-87BD-2524-38CAC77BD5EE}"/>
          </ac:spMkLst>
        </pc:spChg>
        <pc:spChg chg="mod">
          <ac:chgData name="Hicks, John" userId="00b74bc6-71e5-4f47-adc3-08ea12fc483a" providerId="ADAL" clId="{23DBA906-C776-49D1-9D45-55BF5FA9530E}" dt="2022-11-22T19:28:21.583" v="585" actId="164"/>
          <ac:spMkLst>
            <pc:docMk/>
            <pc:sldMk cId="1347763292" sldId="258"/>
            <ac:spMk id="7" creationId="{3096D3CC-BE5A-87BD-2E4A-B63444327641}"/>
          </ac:spMkLst>
        </pc:spChg>
        <pc:spChg chg="mod">
          <ac:chgData name="Hicks, John" userId="00b74bc6-71e5-4f47-adc3-08ea12fc483a" providerId="ADAL" clId="{23DBA906-C776-49D1-9D45-55BF5FA9530E}" dt="2022-11-22T19:28:21.583" v="585" actId="164"/>
          <ac:spMkLst>
            <pc:docMk/>
            <pc:sldMk cId="1347763292" sldId="258"/>
            <ac:spMk id="8" creationId="{03D606D2-D9F3-05B0-84B2-644C381629F2}"/>
          </ac:spMkLst>
        </pc:spChg>
        <pc:spChg chg="mod">
          <ac:chgData name="Hicks, John" userId="00b74bc6-71e5-4f47-adc3-08ea12fc483a" providerId="ADAL" clId="{23DBA906-C776-49D1-9D45-55BF5FA9530E}" dt="2022-11-22T19:28:21.583" v="585" actId="164"/>
          <ac:spMkLst>
            <pc:docMk/>
            <pc:sldMk cId="1347763292" sldId="258"/>
            <ac:spMk id="9" creationId="{35EC5856-C311-E45D-60E4-2202F16C24FF}"/>
          </ac:spMkLst>
        </pc:spChg>
        <pc:spChg chg="mod">
          <ac:chgData name="Hicks, John" userId="00b74bc6-71e5-4f47-adc3-08ea12fc483a" providerId="ADAL" clId="{23DBA906-C776-49D1-9D45-55BF5FA9530E}" dt="2022-11-22T19:28:21.583" v="585" actId="164"/>
          <ac:spMkLst>
            <pc:docMk/>
            <pc:sldMk cId="1347763292" sldId="258"/>
            <ac:spMk id="11" creationId="{2310BC9B-7845-A8C9-F5CC-49369D45FBF8}"/>
          </ac:spMkLst>
        </pc:spChg>
        <pc:spChg chg="add mod">
          <ac:chgData name="Hicks, John" userId="00b74bc6-71e5-4f47-adc3-08ea12fc483a" providerId="ADAL" clId="{23DBA906-C776-49D1-9D45-55BF5FA9530E}" dt="2022-11-22T19:29:04.506" v="587" actId="1076"/>
          <ac:spMkLst>
            <pc:docMk/>
            <pc:sldMk cId="1347763292" sldId="258"/>
            <ac:spMk id="12" creationId="{49898234-2380-2B35-0B96-E1627C644CD3}"/>
          </ac:spMkLst>
        </pc:spChg>
        <pc:spChg chg="add del mod">
          <ac:chgData name="Hicks, John" userId="00b74bc6-71e5-4f47-adc3-08ea12fc483a" providerId="ADAL" clId="{23DBA906-C776-49D1-9D45-55BF5FA9530E}" dt="2022-11-22T19:13:14.718" v="306" actId="478"/>
          <ac:spMkLst>
            <pc:docMk/>
            <pc:sldMk cId="1347763292" sldId="258"/>
            <ac:spMk id="13" creationId="{7161D720-28BE-5DAE-45CB-71527780A63F}"/>
          </ac:spMkLst>
        </pc:spChg>
        <pc:spChg chg="mod">
          <ac:chgData name="Hicks, John" userId="00b74bc6-71e5-4f47-adc3-08ea12fc483a" providerId="ADAL" clId="{23DBA906-C776-49D1-9D45-55BF5FA9530E}" dt="2022-11-22T19:28:21.583" v="585" actId="164"/>
          <ac:spMkLst>
            <pc:docMk/>
            <pc:sldMk cId="1347763292" sldId="258"/>
            <ac:spMk id="15" creationId="{03CC6363-13E6-93A4-F954-DFF86761436E}"/>
          </ac:spMkLst>
        </pc:spChg>
        <pc:spChg chg="mod">
          <ac:chgData name="Hicks, John" userId="00b74bc6-71e5-4f47-adc3-08ea12fc483a" providerId="ADAL" clId="{23DBA906-C776-49D1-9D45-55BF5FA9530E}" dt="2022-11-22T19:28:21.583" v="585" actId="164"/>
          <ac:spMkLst>
            <pc:docMk/>
            <pc:sldMk cId="1347763292" sldId="258"/>
            <ac:spMk id="17" creationId="{C052F2C2-A4AD-BDA1-AEC2-C253F0DD36F5}"/>
          </ac:spMkLst>
        </pc:spChg>
        <pc:spChg chg="mod">
          <ac:chgData name="Hicks, John" userId="00b74bc6-71e5-4f47-adc3-08ea12fc483a" providerId="ADAL" clId="{23DBA906-C776-49D1-9D45-55BF5FA9530E}" dt="2022-11-22T19:28:21.583" v="585" actId="164"/>
          <ac:spMkLst>
            <pc:docMk/>
            <pc:sldMk cId="1347763292" sldId="258"/>
            <ac:spMk id="19" creationId="{1EEB46EB-9261-88B8-7430-637C0017B7D0}"/>
          </ac:spMkLst>
        </pc:spChg>
        <pc:spChg chg="mod">
          <ac:chgData name="Hicks, John" userId="00b74bc6-71e5-4f47-adc3-08ea12fc483a" providerId="ADAL" clId="{23DBA906-C776-49D1-9D45-55BF5FA9530E}" dt="2022-11-22T19:28:21.583" v="585" actId="164"/>
          <ac:spMkLst>
            <pc:docMk/>
            <pc:sldMk cId="1347763292" sldId="258"/>
            <ac:spMk id="21" creationId="{913C6A9A-B810-44C3-4847-577F7C08DBB2}"/>
          </ac:spMkLst>
        </pc:spChg>
        <pc:spChg chg="add del mod">
          <ac:chgData name="Hicks, John" userId="00b74bc6-71e5-4f47-adc3-08ea12fc483a" providerId="ADAL" clId="{23DBA906-C776-49D1-9D45-55BF5FA9530E}" dt="2022-11-22T19:28:13.064" v="584" actId="1076"/>
          <ac:spMkLst>
            <pc:docMk/>
            <pc:sldMk cId="1347763292" sldId="258"/>
            <ac:spMk id="22" creationId="{A30AC974-EFF2-9176-CEB6-28E4F5F6496B}"/>
          </ac:spMkLst>
        </pc:spChg>
        <pc:spChg chg="mod">
          <ac:chgData name="Hicks, John" userId="00b74bc6-71e5-4f47-adc3-08ea12fc483a" providerId="ADAL" clId="{23DBA906-C776-49D1-9D45-55BF5FA9530E}" dt="2022-11-22T19:28:21.583" v="585" actId="164"/>
          <ac:spMkLst>
            <pc:docMk/>
            <pc:sldMk cId="1347763292" sldId="258"/>
            <ac:spMk id="23" creationId="{4E609B66-8FF6-4D04-3019-13BFA2AE6993}"/>
          </ac:spMkLst>
        </pc:spChg>
        <pc:spChg chg="mod">
          <ac:chgData name="Hicks, John" userId="00b74bc6-71e5-4f47-adc3-08ea12fc483a" providerId="ADAL" clId="{23DBA906-C776-49D1-9D45-55BF5FA9530E}" dt="2022-11-22T19:28:21.583" v="585" actId="164"/>
          <ac:spMkLst>
            <pc:docMk/>
            <pc:sldMk cId="1347763292" sldId="258"/>
            <ac:spMk id="24" creationId="{2C3B04F3-2DE7-5CBB-F3DA-4EEAD6D764D9}"/>
          </ac:spMkLst>
        </pc:spChg>
        <pc:spChg chg="mod">
          <ac:chgData name="Hicks, John" userId="00b74bc6-71e5-4f47-adc3-08ea12fc483a" providerId="ADAL" clId="{23DBA906-C776-49D1-9D45-55BF5FA9530E}" dt="2022-11-22T19:28:21.583" v="585" actId="164"/>
          <ac:spMkLst>
            <pc:docMk/>
            <pc:sldMk cId="1347763292" sldId="258"/>
            <ac:spMk id="25" creationId="{272F291B-588D-80DB-1709-DA63F301B838}"/>
          </ac:spMkLst>
        </pc:spChg>
        <pc:spChg chg="mod">
          <ac:chgData name="Hicks, John" userId="00b74bc6-71e5-4f47-adc3-08ea12fc483a" providerId="ADAL" clId="{23DBA906-C776-49D1-9D45-55BF5FA9530E}" dt="2022-11-22T19:28:21.583" v="585" actId="164"/>
          <ac:spMkLst>
            <pc:docMk/>
            <pc:sldMk cId="1347763292" sldId="258"/>
            <ac:spMk id="27" creationId="{5D29611E-44F5-056B-6EA8-0399D393099B}"/>
          </ac:spMkLst>
        </pc:spChg>
        <pc:spChg chg="mod">
          <ac:chgData name="Hicks, John" userId="00b74bc6-71e5-4f47-adc3-08ea12fc483a" providerId="ADAL" clId="{23DBA906-C776-49D1-9D45-55BF5FA9530E}" dt="2022-11-22T19:28:21.583" v="585" actId="164"/>
          <ac:spMkLst>
            <pc:docMk/>
            <pc:sldMk cId="1347763292" sldId="258"/>
            <ac:spMk id="28" creationId="{AB844871-0127-1CF7-9934-EDF978B8B262}"/>
          </ac:spMkLst>
        </pc:spChg>
        <pc:spChg chg="mod">
          <ac:chgData name="Hicks, John" userId="00b74bc6-71e5-4f47-adc3-08ea12fc483a" providerId="ADAL" clId="{23DBA906-C776-49D1-9D45-55BF5FA9530E}" dt="2022-11-22T19:28:21.583" v="585" actId="164"/>
          <ac:spMkLst>
            <pc:docMk/>
            <pc:sldMk cId="1347763292" sldId="258"/>
            <ac:spMk id="29" creationId="{0E83831F-CC95-20F1-97CB-61C750AE2518}"/>
          </ac:spMkLst>
        </pc:spChg>
        <pc:spChg chg="mod">
          <ac:chgData name="Hicks, John" userId="00b74bc6-71e5-4f47-adc3-08ea12fc483a" providerId="ADAL" clId="{23DBA906-C776-49D1-9D45-55BF5FA9530E}" dt="2022-11-22T19:28:21.583" v="585" actId="164"/>
          <ac:spMkLst>
            <pc:docMk/>
            <pc:sldMk cId="1347763292" sldId="258"/>
            <ac:spMk id="31" creationId="{AEE9406E-4ABC-AE99-22FF-038F2BCD790E}"/>
          </ac:spMkLst>
        </pc:spChg>
        <pc:spChg chg="add mod">
          <ac:chgData name="Hicks, John" userId="00b74bc6-71e5-4f47-adc3-08ea12fc483a" providerId="ADAL" clId="{23DBA906-C776-49D1-9D45-55BF5FA9530E}" dt="2022-11-22T19:28:13.064" v="584" actId="1076"/>
          <ac:spMkLst>
            <pc:docMk/>
            <pc:sldMk cId="1347763292" sldId="258"/>
            <ac:spMk id="32" creationId="{3D424112-1414-39B4-E6C0-BA2545C99A77}"/>
          </ac:spMkLst>
        </pc:spChg>
        <pc:spChg chg="add mod">
          <ac:chgData name="Hicks, John" userId="00b74bc6-71e5-4f47-adc3-08ea12fc483a" providerId="ADAL" clId="{23DBA906-C776-49D1-9D45-55BF5FA9530E}" dt="2022-11-22T19:28:13.064" v="584" actId="1076"/>
          <ac:spMkLst>
            <pc:docMk/>
            <pc:sldMk cId="1347763292" sldId="258"/>
            <ac:spMk id="34" creationId="{0EAD16DE-DBE5-AF06-7930-3D5EE60A87DD}"/>
          </ac:spMkLst>
        </pc:spChg>
        <pc:grpChg chg="add mod">
          <ac:chgData name="Hicks, John" userId="00b74bc6-71e5-4f47-adc3-08ea12fc483a" providerId="ADAL" clId="{23DBA906-C776-49D1-9D45-55BF5FA9530E}" dt="2022-11-22T19:28:31.041" v="586" actId="1076"/>
          <ac:grpSpMkLst>
            <pc:docMk/>
            <pc:sldMk cId="1347763292" sldId="258"/>
            <ac:grpSpMk id="40" creationId="{D723791C-ABE6-DB72-5251-BBA7684EE0B9}"/>
          </ac:grpSpMkLst>
        </pc:grpChg>
        <pc:grpChg chg="add mod">
          <ac:chgData name="Hicks, John" userId="00b74bc6-71e5-4f47-adc3-08ea12fc483a" providerId="ADAL" clId="{23DBA906-C776-49D1-9D45-55BF5FA9530E}" dt="2022-11-22T19:28:21.583" v="585" actId="164"/>
          <ac:grpSpMkLst>
            <pc:docMk/>
            <pc:sldMk cId="1347763292" sldId="258"/>
            <ac:grpSpMk id="42" creationId="{1910DA2F-FDC0-88FC-2588-F1850B73C4D3}"/>
          </ac:grpSpMkLst>
        </pc:grpChg>
        <pc:picChg chg="mod">
          <ac:chgData name="Hicks, John" userId="00b74bc6-71e5-4f47-adc3-08ea12fc483a" providerId="ADAL" clId="{23DBA906-C776-49D1-9D45-55BF5FA9530E}" dt="2022-11-22T19:28:21.583" v="585" actId="164"/>
          <ac:picMkLst>
            <pc:docMk/>
            <pc:sldMk cId="1347763292" sldId="258"/>
            <ac:picMk id="3" creationId="{EA3E2EE7-7B2A-1AE1-DB49-CB2D9F38049F}"/>
          </ac:picMkLst>
        </pc:picChg>
        <pc:picChg chg="mod">
          <ac:chgData name="Hicks, John" userId="00b74bc6-71e5-4f47-adc3-08ea12fc483a" providerId="ADAL" clId="{23DBA906-C776-49D1-9D45-55BF5FA9530E}" dt="2022-11-22T19:28:21.583" v="585" actId="164"/>
          <ac:picMkLst>
            <pc:docMk/>
            <pc:sldMk cId="1347763292" sldId="258"/>
            <ac:picMk id="6" creationId="{43488504-8F0C-C68E-28C5-B0E98EEFF3E6}"/>
          </ac:picMkLst>
        </pc:picChg>
        <pc:picChg chg="mod">
          <ac:chgData name="Hicks, John" userId="00b74bc6-71e5-4f47-adc3-08ea12fc483a" providerId="ADAL" clId="{23DBA906-C776-49D1-9D45-55BF5FA9530E}" dt="2022-11-22T19:28:21.583" v="585" actId="164"/>
          <ac:picMkLst>
            <pc:docMk/>
            <pc:sldMk cId="1347763292" sldId="258"/>
            <ac:picMk id="10" creationId="{3D02A4F4-EBFA-7629-903E-B7CED6F37020}"/>
          </ac:picMkLst>
        </pc:picChg>
        <pc:picChg chg="mod">
          <ac:chgData name="Hicks, John" userId="00b74bc6-71e5-4f47-adc3-08ea12fc483a" providerId="ADAL" clId="{23DBA906-C776-49D1-9D45-55BF5FA9530E}" dt="2022-11-22T19:28:21.583" v="585" actId="164"/>
          <ac:picMkLst>
            <pc:docMk/>
            <pc:sldMk cId="1347763292" sldId="258"/>
            <ac:picMk id="14" creationId="{0E82D2A2-64BD-B17D-C889-FE4E630CC354}"/>
          </ac:picMkLst>
        </pc:picChg>
        <pc:picChg chg="mod">
          <ac:chgData name="Hicks, John" userId="00b74bc6-71e5-4f47-adc3-08ea12fc483a" providerId="ADAL" clId="{23DBA906-C776-49D1-9D45-55BF5FA9530E}" dt="2022-11-22T19:28:21.583" v="585" actId="164"/>
          <ac:picMkLst>
            <pc:docMk/>
            <pc:sldMk cId="1347763292" sldId="258"/>
            <ac:picMk id="16" creationId="{FB526317-E736-CE75-831B-80D95D548029}"/>
          </ac:picMkLst>
        </pc:picChg>
        <pc:picChg chg="mod">
          <ac:chgData name="Hicks, John" userId="00b74bc6-71e5-4f47-adc3-08ea12fc483a" providerId="ADAL" clId="{23DBA906-C776-49D1-9D45-55BF5FA9530E}" dt="2022-11-22T19:28:21.583" v="585" actId="164"/>
          <ac:picMkLst>
            <pc:docMk/>
            <pc:sldMk cId="1347763292" sldId="258"/>
            <ac:picMk id="18" creationId="{2FC56303-6F15-4519-D485-735E6D70976C}"/>
          </ac:picMkLst>
        </pc:picChg>
        <pc:picChg chg="mod">
          <ac:chgData name="Hicks, John" userId="00b74bc6-71e5-4f47-adc3-08ea12fc483a" providerId="ADAL" clId="{23DBA906-C776-49D1-9D45-55BF5FA9530E}" dt="2022-11-22T19:28:21.583" v="585" actId="164"/>
          <ac:picMkLst>
            <pc:docMk/>
            <pc:sldMk cId="1347763292" sldId="258"/>
            <ac:picMk id="20" creationId="{25723A83-D35F-BAF1-8A33-0F88EAFA6DF5}"/>
          </ac:picMkLst>
        </pc:picChg>
        <pc:picChg chg="mod">
          <ac:chgData name="Hicks, John" userId="00b74bc6-71e5-4f47-adc3-08ea12fc483a" providerId="ADAL" clId="{23DBA906-C776-49D1-9D45-55BF5FA9530E}" dt="2022-11-22T19:28:21.583" v="585" actId="164"/>
          <ac:picMkLst>
            <pc:docMk/>
            <pc:sldMk cId="1347763292" sldId="258"/>
            <ac:picMk id="26" creationId="{A52AFC98-4AA3-F3F8-27AB-3FA9360603F8}"/>
          </ac:picMkLst>
        </pc:picChg>
        <pc:picChg chg="mod">
          <ac:chgData name="Hicks, John" userId="00b74bc6-71e5-4f47-adc3-08ea12fc483a" providerId="ADAL" clId="{23DBA906-C776-49D1-9D45-55BF5FA9530E}" dt="2022-11-22T19:28:21.583" v="585" actId="164"/>
          <ac:picMkLst>
            <pc:docMk/>
            <pc:sldMk cId="1347763292" sldId="258"/>
            <ac:picMk id="30" creationId="{49920941-E6D6-3073-D607-DD9B5EA59B93}"/>
          </ac:picMkLst>
        </pc:picChg>
        <pc:picChg chg="mod">
          <ac:chgData name="Hicks, John" userId="00b74bc6-71e5-4f47-adc3-08ea12fc483a" providerId="ADAL" clId="{23DBA906-C776-49D1-9D45-55BF5FA9530E}" dt="2022-11-22T19:28:21.583" v="585" actId="164"/>
          <ac:picMkLst>
            <pc:docMk/>
            <pc:sldMk cId="1347763292" sldId="258"/>
            <ac:picMk id="33" creationId="{9F474CE4-9FBF-ECE5-0FB9-BAEE36BC28FE}"/>
          </ac:picMkLst>
        </pc:picChg>
        <pc:picChg chg="add mod">
          <ac:chgData name="Hicks, John" userId="00b74bc6-71e5-4f47-adc3-08ea12fc483a" providerId="ADAL" clId="{23DBA906-C776-49D1-9D45-55BF5FA9530E}" dt="2022-11-22T19:28:13.064" v="584" actId="1076"/>
          <ac:picMkLst>
            <pc:docMk/>
            <pc:sldMk cId="1347763292" sldId="258"/>
            <ac:picMk id="36" creationId="{D33E870F-CFD1-55B7-478B-62ED94722BA3}"/>
          </ac:picMkLst>
        </pc:picChg>
        <pc:picChg chg="mod">
          <ac:chgData name="Hicks, John" userId="00b74bc6-71e5-4f47-adc3-08ea12fc483a" providerId="ADAL" clId="{23DBA906-C776-49D1-9D45-55BF5FA9530E}" dt="2022-11-22T19:28:21.583" v="585" actId="164"/>
          <ac:picMkLst>
            <pc:docMk/>
            <pc:sldMk cId="1347763292" sldId="258"/>
            <ac:picMk id="37" creationId="{9B026E40-A337-C887-2BCC-86AC40BB5AF6}"/>
          </ac:picMkLst>
        </pc:picChg>
        <pc:picChg chg="add mod">
          <ac:chgData name="Hicks, John" userId="00b74bc6-71e5-4f47-adc3-08ea12fc483a" providerId="ADAL" clId="{23DBA906-C776-49D1-9D45-55BF5FA9530E}" dt="2022-11-22T19:28:13.064" v="584" actId="1076"/>
          <ac:picMkLst>
            <pc:docMk/>
            <pc:sldMk cId="1347763292" sldId="258"/>
            <ac:picMk id="38" creationId="{7B2DEDD8-C26D-13AB-BEDA-B082021AE93D}"/>
          </ac:picMkLst>
        </pc:picChg>
        <pc:picChg chg="mod">
          <ac:chgData name="Hicks, John" userId="00b74bc6-71e5-4f47-adc3-08ea12fc483a" providerId="ADAL" clId="{23DBA906-C776-49D1-9D45-55BF5FA9530E}" dt="2022-11-22T19:28:21.583" v="585" actId="164"/>
          <ac:picMkLst>
            <pc:docMk/>
            <pc:sldMk cId="1347763292" sldId="258"/>
            <ac:picMk id="39" creationId="{56A70E12-B807-9A99-EC32-F5CC7E0BAC56}"/>
          </ac:picMkLst>
        </pc:picChg>
        <pc:picChg chg="mod">
          <ac:chgData name="Hicks, John" userId="00b74bc6-71e5-4f47-adc3-08ea12fc483a" providerId="ADAL" clId="{23DBA906-C776-49D1-9D45-55BF5FA9530E}" dt="2022-11-22T19:28:21.583" v="585" actId="164"/>
          <ac:picMkLst>
            <pc:docMk/>
            <pc:sldMk cId="1347763292" sldId="258"/>
            <ac:picMk id="41" creationId="{67EFFA3E-7EE0-E735-E762-AF7F68E256BC}"/>
          </ac:picMkLst>
        </pc:picChg>
        <pc:picChg chg="mod">
          <ac:chgData name="Hicks, John" userId="00b74bc6-71e5-4f47-adc3-08ea12fc483a" providerId="ADAL" clId="{23DBA906-C776-49D1-9D45-55BF5FA9530E}" dt="2022-11-22T19:28:21.583" v="585" actId="164"/>
          <ac:picMkLst>
            <pc:docMk/>
            <pc:sldMk cId="1347763292" sldId="258"/>
            <ac:picMk id="43" creationId="{77C6F717-59A3-AD5D-8187-85A29297F80C}"/>
          </ac:picMkLst>
        </pc:picChg>
        <pc:picChg chg="mod">
          <ac:chgData name="Hicks, John" userId="00b74bc6-71e5-4f47-adc3-08ea12fc483a" providerId="ADAL" clId="{23DBA906-C776-49D1-9D45-55BF5FA9530E}" dt="2022-11-22T19:28:21.583" v="585" actId="164"/>
          <ac:picMkLst>
            <pc:docMk/>
            <pc:sldMk cId="1347763292" sldId="258"/>
            <ac:picMk id="45" creationId="{09B56C92-9D66-E80F-E236-89ABC620C9EB}"/>
          </ac:picMkLst>
        </pc:picChg>
      </pc:sldChg>
    </pc:docChg>
  </pc:docChgLst>
  <pc:docChgLst>
    <pc:chgData name="Hicks, John" userId="00b74bc6-71e5-4f47-adc3-08ea12fc483a" providerId="ADAL" clId="{23D0889D-9266-4696-A681-01A9E61DE3B0}"/>
    <pc:docChg chg="undo custSel addSld delSld modSld sldOrd">
      <pc:chgData name="Hicks, John" userId="00b74bc6-71e5-4f47-adc3-08ea12fc483a" providerId="ADAL" clId="{23D0889D-9266-4696-A681-01A9E61DE3B0}" dt="2023-03-08T04:09:46.839" v="1186"/>
      <pc:docMkLst>
        <pc:docMk/>
      </pc:docMkLst>
      <pc:sldChg chg="addSp delSp modSp mod">
        <pc:chgData name="Hicks, John" userId="00b74bc6-71e5-4f47-adc3-08ea12fc483a" providerId="ADAL" clId="{23D0889D-9266-4696-A681-01A9E61DE3B0}" dt="2023-03-03T16:24:45.191" v="138" actId="1076"/>
        <pc:sldMkLst>
          <pc:docMk/>
          <pc:sldMk cId="2062781738" sldId="257"/>
        </pc:sldMkLst>
        <pc:spChg chg="del">
          <ac:chgData name="Hicks, John" userId="00b74bc6-71e5-4f47-adc3-08ea12fc483a" providerId="ADAL" clId="{23D0889D-9266-4696-A681-01A9E61DE3B0}" dt="2023-03-03T16:20:28.930" v="89" actId="478"/>
          <ac:spMkLst>
            <pc:docMk/>
            <pc:sldMk cId="2062781738" sldId="257"/>
            <ac:spMk id="2" creationId="{45C04F99-E865-0593-3E93-18E3F50B676E}"/>
          </ac:spMkLst>
        </pc:spChg>
        <pc:spChg chg="del">
          <ac:chgData name="Hicks, John" userId="00b74bc6-71e5-4f47-adc3-08ea12fc483a" providerId="ADAL" clId="{23D0889D-9266-4696-A681-01A9E61DE3B0}" dt="2023-03-03T16:20:30.359" v="90" actId="478"/>
          <ac:spMkLst>
            <pc:docMk/>
            <pc:sldMk cId="2062781738" sldId="257"/>
            <ac:spMk id="4" creationId="{AA511483-1854-2A41-BB76-26417D115C20}"/>
          </ac:spMkLst>
        </pc:spChg>
        <pc:spChg chg="del">
          <ac:chgData name="Hicks, John" userId="00b74bc6-71e5-4f47-adc3-08ea12fc483a" providerId="ADAL" clId="{23D0889D-9266-4696-A681-01A9E61DE3B0}" dt="2023-03-03T16:20:26.429" v="88" actId="478"/>
          <ac:spMkLst>
            <pc:docMk/>
            <pc:sldMk cId="2062781738" sldId="257"/>
            <ac:spMk id="5" creationId="{8723BC8C-6B72-87BD-2524-38CAC77BD5EE}"/>
          </ac:spMkLst>
        </pc:spChg>
        <pc:spChg chg="del">
          <ac:chgData name="Hicks, John" userId="00b74bc6-71e5-4f47-adc3-08ea12fc483a" providerId="ADAL" clId="{23D0889D-9266-4696-A681-01A9E61DE3B0}" dt="2023-03-03T16:20:32.471" v="91" actId="478"/>
          <ac:spMkLst>
            <pc:docMk/>
            <pc:sldMk cId="2062781738" sldId="257"/>
            <ac:spMk id="7" creationId="{3096D3CC-BE5A-87BD-2E4A-B63444327641}"/>
          </ac:spMkLst>
        </pc:spChg>
        <pc:spChg chg="del">
          <ac:chgData name="Hicks, John" userId="00b74bc6-71e5-4f47-adc3-08ea12fc483a" providerId="ADAL" clId="{23D0889D-9266-4696-A681-01A9E61DE3B0}" dt="2023-03-03T16:20:33.912" v="92" actId="478"/>
          <ac:spMkLst>
            <pc:docMk/>
            <pc:sldMk cId="2062781738" sldId="257"/>
            <ac:spMk id="8" creationId="{03D606D2-D9F3-05B0-84B2-644C381629F2}"/>
          </ac:spMkLst>
        </pc:spChg>
        <pc:spChg chg="del">
          <ac:chgData name="Hicks, John" userId="00b74bc6-71e5-4f47-adc3-08ea12fc483a" providerId="ADAL" clId="{23D0889D-9266-4696-A681-01A9E61DE3B0}" dt="2023-03-03T16:20:11.907" v="86" actId="478"/>
          <ac:spMkLst>
            <pc:docMk/>
            <pc:sldMk cId="2062781738" sldId="257"/>
            <ac:spMk id="9" creationId="{35EC5856-C311-E45D-60E4-2202F16C24FF}"/>
          </ac:spMkLst>
        </pc:spChg>
        <pc:spChg chg="add mod">
          <ac:chgData name="Hicks, John" userId="00b74bc6-71e5-4f47-adc3-08ea12fc483a" providerId="ADAL" clId="{23D0889D-9266-4696-A681-01A9E61DE3B0}" dt="2023-03-03T16:24:18.068" v="131" actId="164"/>
          <ac:spMkLst>
            <pc:docMk/>
            <pc:sldMk cId="2062781738" sldId="257"/>
            <ac:spMk id="10" creationId="{0153CDF3-27B7-EDEF-FBE4-F1D513BC399A}"/>
          </ac:spMkLst>
        </pc:spChg>
        <pc:spChg chg="del">
          <ac:chgData name="Hicks, John" userId="00b74bc6-71e5-4f47-adc3-08ea12fc483a" providerId="ADAL" clId="{23D0889D-9266-4696-A681-01A9E61DE3B0}" dt="2023-03-03T16:20:26.429" v="88" actId="478"/>
          <ac:spMkLst>
            <pc:docMk/>
            <pc:sldMk cId="2062781738" sldId="257"/>
            <ac:spMk id="11" creationId="{2310BC9B-7845-A8C9-F5CC-49369D45FBF8}"/>
          </ac:spMkLst>
        </pc:spChg>
        <pc:spChg chg="mod">
          <ac:chgData name="Hicks, John" userId="00b74bc6-71e5-4f47-adc3-08ea12fc483a" providerId="ADAL" clId="{23D0889D-9266-4696-A681-01A9E61DE3B0}" dt="2023-03-03T16:24:34.911" v="137" actId="14100"/>
          <ac:spMkLst>
            <pc:docMk/>
            <pc:sldMk cId="2062781738" sldId="257"/>
            <ac:spMk id="12" creationId="{71B1FDF2-E0D0-1765-46A2-4CEF06DE4A36}"/>
          </ac:spMkLst>
        </pc:spChg>
        <pc:spChg chg="del">
          <ac:chgData name="Hicks, John" userId="00b74bc6-71e5-4f47-adc3-08ea12fc483a" providerId="ADAL" clId="{23D0889D-9266-4696-A681-01A9E61DE3B0}" dt="2023-03-03T16:20:41.678" v="96" actId="478"/>
          <ac:spMkLst>
            <pc:docMk/>
            <pc:sldMk cId="2062781738" sldId="257"/>
            <ac:spMk id="15" creationId="{03CC6363-13E6-93A4-F954-DFF86761436E}"/>
          </ac:spMkLst>
        </pc:spChg>
        <pc:spChg chg="del">
          <ac:chgData name="Hicks, John" userId="00b74bc6-71e5-4f47-adc3-08ea12fc483a" providerId="ADAL" clId="{23D0889D-9266-4696-A681-01A9E61DE3B0}" dt="2023-03-03T16:20:45.426" v="99" actId="478"/>
          <ac:spMkLst>
            <pc:docMk/>
            <pc:sldMk cId="2062781738" sldId="257"/>
            <ac:spMk id="17" creationId="{C052F2C2-A4AD-BDA1-AEC2-C253F0DD36F5}"/>
          </ac:spMkLst>
        </pc:spChg>
        <pc:spChg chg="del">
          <ac:chgData name="Hicks, John" userId="00b74bc6-71e5-4f47-adc3-08ea12fc483a" providerId="ADAL" clId="{23D0889D-9266-4696-A681-01A9E61DE3B0}" dt="2023-03-03T16:20:50.375" v="101" actId="478"/>
          <ac:spMkLst>
            <pc:docMk/>
            <pc:sldMk cId="2062781738" sldId="257"/>
            <ac:spMk id="19" creationId="{1EEB46EB-9261-88B8-7430-637C0017B7D0}"/>
          </ac:spMkLst>
        </pc:spChg>
        <pc:spChg chg="del">
          <ac:chgData name="Hicks, John" userId="00b74bc6-71e5-4f47-adc3-08ea12fc483a" providerId="ADAL" clId="{23D0889D-9266-4696-A681-01A9E61DE3B0}" dt="2023-03-03T16:20:26.429" v="88" actId="478"/>
          <ac:spMkLst>
            <pc:docMk/>
            <pc:sldMk cId="2062781738" sldId="257"/>
            <ac:spMk id="21" creationId="{913C6A9A-B810-44C3-4847-577F7C08DBB2}"/>
          </ac:spMkLst>
        </pc:spChg>
        <pc:spChg chg="del">
          <ac:chgData name="Hicks, John" userId="00b74bc6-71e5-4f47-adc3-08ea12fc483a" providerId="ADAL" clId="{23D0889D-9266-4696-A681-01A9E61DE3B0}" dt="2023-03-03T16:20:42.856" v="97" actId="478"/>
          <ac:spMkLst>
            <pc:docMk/>
            <pc:sldMk cId="2062781738" sldId="257"/>
            <ac:spMk id="23" creationId="{4E609B66-8FF6-4D04-3019-13BFA2AE6993}"/>
          </ac:spMkLst>
        </pc:spChg>
        <pc:spChg chg="del">
          <ac:chgData name="Hicks, John" userId="00b74bc6-71e5-4f47-adc3-08ea12fc483a" providerId="ADAL" clId="{23D0889D-9266-4696-A681-01A9E61DE3B0}" dt="2023-03-03T16:20:44.189" v="98" actId="478"/>
          <ac:spMkLst>
            <pc:docMk/>
            <pc:sldMk cId="2062781738" sldId="257"/>
            <ac:spMk id="24" creationId="{2C3B04F3-2DE7-5CBB-F3DA-4EEAD6D764D9}"/>
          </ac:spMkLst>
        </pc:spChg>
        <pc:spChg chg="del">
          <ac:chgData name="Hicks, John" userId="00b74bc6-71e5-4f47-adc3-08ea12fc483a" providerId="ADAL" clId="{23D0889D-9266-4696-A681-01A9E61DE3B0}" dt="2023-03-03T16:20:50.375" v="101" actId="478"/>
          <ac:spMkLst>
            <pc:docMk/>
            <pc:sldMk cId="2062781738" sldId="257"/>
            <ac:spMk id="25" creationId="{272F291B-588D-80DB-1709-DA63F301B838}"/>
          </ac:spMkLst>
        </pc:spChg>
        <pc:spChg chg="del">
          <ac:chgData name="Hicks, John" userId="00b74bc6-71e5-4f47-adc3-08ea12fc483a" providerId="ADAL" clId="{23D0889D-9266-4696-A681-01A9E61DE3B0}" dt="2023-03-03T16:20:50.375" v="101" actId="478"/>
          <ac:spMkLst>
            <pc:docMk/>
            <pc:sldMk cId="2062781738" sldId="257"/>
            <ac:spMk id="27" creationId="{5D29611E-44F5-056B-6EA8-0399D393099B}"/>
          </ac:spMkLst>
        </pc:spChg>
        <pc:spChg chg="del">
          <ac:chgData name="Hicks, John" userId="00b74bc6-71e5-4f47-adc3-08ea12fc483a" providerId="ADAL" clId="{23D0889D-9266-4696-A681-01A9E61DE3B0}" dt="2023-03-03T16:20:50.375" v="101" actId="478"/>
          <ac:spMkLst>
            <pc:docMk/>
            <pc:sldMk cId="2062781738" sldId="257"/>
            <ac:spMk id="28" creationId="{AB844871-0127-1CF7-9934-EDF978B8B262}"/>
          </ac:spMkLst>
        </pc:spChg>
        <pc:spChg chg="del">
          <ac:chgData name="Hicks, John" userId="00b74bc6-71e5-4f47-adc3-08ea12fc483a" providerId="ADAL" clId="{23D0889D-9266-4696-A681-01A9E61DE3B0}" dt="2023-03-03T16:20:26.429" v="88" actId="478"/>
          <ac:spMkLst>
            <pc:docMk/>
            <pc:sldMk cId="2062781738" sldId="257"/>
            <ac:spMk id="29" creationId="{0E83831F-CC95-20F1-97CB-61C750AE2518}"/>
          </ac:spMkLst>
        </pc:spChg>
        <pc:spChg chg="del">
          <ac:chgData name="Hicks, John" userId="00b74bc6-71e5-4f47-adc3-08ea12fc483a" providerId="ADAL" clId="{23D0889D-9266-4696-A681-01A9E61DE3B0}" dt="2023-03-03T16:20:26.429" v="88" actId="478"/>
          <ac:spMkLst>
            <pc:docMk/>
            <pc:sldMk cId="2062781738" sldId="257"/>
            <ac:spMk id="31" creationId="{AEE9406E-4ABC-AE99-22FF-038F2BCD790E}"/>
          </ac:spMkLst>
        </pc:spChg>
        <pc:grpChg chg="add mod">
          <ac:chgData name="Hicks, John" userId="00b74bc6-71e5-4f47-adc3-08ea12fc483a" providerId="ADAL" clId="{23D0889D-9266-4696-A681-01A9E61DE3B0}" dt="2023-03-03T16:24:45.191" v="138" actId="1076"/>
          <ac:grpSpMkLst>
            <pc:docMk/>
            <pc:sldMk cId="2062781738" sldId="257"/>
            <ac:grpSpMk id="14" creationId="{3BA5E9A9-CF20-BABD-639F-76BBEEBFD973}"/>
          </ac:grpSpMkLst>
        </pc:grpChg>
        <pc:picChg chg="add del mod ord">
          <ac:chgData name="Hicks, John" userId="00b74bc6-71e5-4f47-adc3-08ea12fc483a" providerId="ADAL" clId="{23D0889D-9266-4696-A681-01A9E61DE3B0}" dt="2023-03-03T16:24:18.068" v="131" actId="164"/>
          <ac:picMkLst>
            <pc:docMk/>
            <pc:sldMk cId="2062781738" sldId="257"/>
            <ac:picMk id="6" creationId="{2E07A4B6-1E14-0C46-0CA5-7A07B8588980}"/>
          </ac:picMkLst>
        </pc:picChg>
        <pc:picChg chg="del">
          <ac:chgData name="Hicks, John" userId="00b74bc6-71e5-4f47-adc3-08ea12fc483a" providerId="ADAL" clId="{23D0889D-9266-4696-A681-01A9E61DE3B0}" dt="2023-03-03T16:14:10.119" v="72" actId="478"/>
          <ac:picMkLst>
            <pc:docMk/>
            <pc:sldMk cId="2062781738" sldId="257"/>
            <ac:picMk id="13" creationId="{417A3588-40E4-AA87-1F8F-6CE0F8D0230F}"/>
          </ac:picMkLst>
        </pc:picChg>
      </pc:sldChg>
      <pc:sldChg chg="addSp delSp modSp mod">
        <pc:chgData name="Hicks, John" userId="00b74bc6-71e5-4f47-adc3-08ea12fc483a" providerId="ADAL" clId="{23D0889D-9266-4696-A681-01A9E61DE3B0}" dt="2023-03-03T20:42:25.501" v="240" actId="164"/>
        <pc:sldMkLst>
          <pc:docMk/>
          <pc:sldMk cId="1347763292" sldId="258"/>
        </pc:sldMkLst>
        <pc:grpChg chg="mod">
          <ac:chgData name="Hicks, John" userId="00b74bc6-71e5-4f47-adc3-08ea12fc483a" providerId="ADAL" clId="{23D0889D-9266-4696-A681-01A9E61DE3B0}" dt="2023-03-03T20:42:25.501" v="240" actId="164"/>
          <ac:grpSpMkLst>
            <pc:docMk/>
            <pc:sldMk cId="1347763292" sldId="258"/>
            <ac:grpSpMk id="40" creationId="{D723791C-ABE6-DB72-5251-BBA7684EE0B9}"/>
          </ac:grpSpMkLst>
        </pc:grpChg>
        <pc:grpChg chg="mod">
          <ac:chgData name="Hicks, John" userId="00b74bc6-71e5-4f47-adc3-08ea12fc483a" providerId="ADAL" clId="{23D0889D-9266-4696-A681-01A9E61DE3B0}" dt="2023-03-03T20:42:25.501" v="240" actId="164"/>
          <ac:grpSpMkLst>
            <pc:docMk/>
            <pc:sldMk cId="1347763292" sldId="258"/>
            <ac:grpSpMk id="42" creationId="{1910DA2F-FDC0-88FC-2588-F1850B73C4D3}"/>
          </ac:grpSpMkLst>
        </pc:grpChg>
        <pc:grpChg chg="add mod">
          <ac:chgData name="Hicks, John" userId="00b74bc6-71e5-4f47-adc3-08ea12fc483a" providerId="ADAL" clId="{23D0889D-9266-4696-A681-01A9E61DE3B0}" dt="2023-03-03T20:42:25.501" v="240" actId="164"/>
          <ac:grpSpMkLst>
            <pc:docMk/>
            <pc:sldMk cId="1347763292" sldId="258"/>
            <ac:grpSpMk id="46" creationId="{E5C7C7EB-25B6-126E-6D3E-AD7466417E48}"/>
          </ac:grpSpMkLst>
        </pc:grpChg>
        <pc:picChg chg="del">
          <ac:chgData name="Hicks, John" userId="00b74bc6-71e5-4f47-adc3-08ea12fc483a" providerId="ADAL" clId="{23D0889D-9266-4696-A681-01A9E61DE3B0}" dt="2023-03-03T20:40:34.189" v="144" actId="478"/>
          <ac:picMkLst>
            <pc:docMk/>
            <pc:sldMk cId="1347763292" sldId="258"/>
            <ac:picMk id="13" creationId="{37D1807B-A59F-059F-D883-9294F4A69FD3}"/>
          </ac:picMkLst>
        </pc:picChg>
        <pc:picChg chg="add mod">
          <ac:chgData name="Hicks, John" userId="00b74bc6-71e5-4f47-adc3-08ea12fc483a" providerId="ADAL" clId="{23D0889D-9266-4696-A681-01A9E61DE3B0}" dt="2023-03-03T20:42:25.501" v="240" actId="164"/>
          <ac:picMkLst>
            <pc:docMk/>
            <pc:sldMk cId="1347763292" sldId="258"/>
            <ac:picMk id="36" creationId="{E5A9E243-7887-793C-ADDC-C015F8082CC9}"/>
          </ac:picMkLst>
        </pc:picChg>
        <pc:picChg chg="del">
          <ac:chgData name="Hicks, John" userId="00b74bc6-71e5-4f47-adc3-08ea12fc483a" providerId="ADAL" clId="{23D0889D-9266-4696-A681-01A9E61DE3B0}" dt="2023-03-03T20:40:53.438" v="146" actId="478"/>
          <ac:picMkLst>
            <pc:docMk/>
            <pc:sldMk cId="1347763292" sldId="258"/>
            <ac:picMk id="38" creationId="{7B2DEDD8-C26D-13AB-BEDA-B082021AE93D}"/>
          </ac:picMkLst>
        </pc:picChg>
        <pc:picChg chg="add mod">
          <ac:chgData name="Hicks, John" userId="00b74bc6-71e5-4f47-adc3-08ea12fc483a" providerId="ADAL" clId="{23D0889D-9266-4696-A681-01A9E61DE3B0}" dt="2023-03-03T20:42:25.501" v="240" actId="164"/>
          <ac:picMkLst>
            <pc:docMk/>
            <pc:sldMk cId="1347763292" sldId="258"/>
            <ac:picMk id="44" creationId="{59E52472-B42D-49DC-DA16-B690111C11DF}"/>
          </ac:picMkLst>
        </pc:picChg>
      </pc:sldChg>
      <pc:sldChg chg="modSp mod">
        <pc:chgData name="Hicks, John" userId="00b74bc6-71e5-4f47-adc3-08ea12fc483a" providerId="ADAL" clId="{23D0889D-9266-4696-A681-01A9E61DE3B0}" dt="2023-03-03T20:58:27.519" v="886" actId="948"/>
        <pc:sldMkLst>
          <pc:docMk/>
          <pc:sldMk cId="2154034373" sldId="259"/>
        </pc:sldMkLst>
        <pc:spChg chg="mod">
          <ac:chgData name="Hicks, John" userId="00b74bc6-71e5-4f47-adc3-08ea12fc483a" providerId="ADAL" clId="{23D0889D-9266-4696-A681-01A9E61DE3B0}" dt="2023-03-03T20:51:38.077" v="314" actId="14100"/>
          <ac:spMkLst>
            <pc:docMk/>
            <pc:sldMk cId="2154034373" sldId="259"/>
            <ac:spMk id="13" creationId="{514BD278-6A32-EF69-71FA-D43CC4BC6042}"/>
          </ac:spMkLst>
        </pc:spChg>
        <pc:spChg chg="mod">
          <ac:chgData name="Hicks, John" userId="00b74bc6-71e5-4f47-adc3-08ea12fc483a" providerId="ADAL" clId="{23D0889D-9266-4696-A681-01A9E61DE3B0}" dt="2023-03-03T20:58:27.519" v="886" actId="948"/>
          <ac:spMkLst>
            <pc:docMk/>
            <pc:sldMk cId="2154034373" sldId="259"/>
            <ac:spMk id="22" creationId="{F011C405-1ED4-FAE1-C720-9BEA79067C05}"/>
          </ac:spMkLst>
        </pc:spChg>
      </pc:sldChg>
      <pc:sldChg chg="modSp add del mod">
        <pc:chgData name="Hicks, John" userId="00b74bc6-71e5-4f47-adc3-08ea12fc483a" providerId="ADAL" clId="{23D0889D-9266-4696-A681-01A9E61DE3B0}" dt="2023-03-03T20:54:53.486" v="608" actId="47"/>
        <pc:sldMkLst>
          <pc:docMk/>
          <pc:sldMk cId="3544863676" sldId="263"/>
        </pc:sldMkLst>
        <pc:spChg chg="mod">
          <ac:chgData name="Hicks, John" userId="00b74bc6-71e5-4f47-adc3-08ea12fc483a" providerId="ADAL" clId="{23D0889D-9266-4696-A681-01A9E61DE3B0}" dt="2023-03-03T20:54:44.862" v="606" actId="313"/>
          <ac:spMkLst>
            <pc:docMk/>
            <pc:sldMk cId="3544863676" sldId="263"/>
            <ac:spMk id="13" creationId="{514BD278-6A32-EF69-71FA-D43CC4BC6042}"/>
          </ac:spMkLst>
        </pc:spChg>
        <pc:spChg chg="mod">
          <ac:chgData name="Hicks, John" userId="00b74bc6-71e5-4f47-adc3-08ea12fc483a" providerId="ADAL" clId="{23D0889D-9266-4696-A681-01A9E61DE3B0}" dt="2023-03-03T16:10:30.020" v="70" actId="6549"/>
          <ac:spMkLst>
            <pc:docMk/>
            <pc:sldMk cId="3544863676" sldId="263"/>
            <ac:spMk id="22" creationId="{F011C405-1ED4-FAE1-C720-9BEA79067C05}"/>
          </ac:spMkLst>
        </pc:spChg>
      </pc:sldChg>
      <pc:sldChg chg="add">
        <pc:chgData name="Hicks, John" userId="00b74bc6-71e5-4f47-adc3-08ea12fc483a" providerId="ADAL" clId="{23D0889D-9266-4696-A681-01A9E61DE3B0}" dt="2023-03-03T16:14:05.309" v="71" actId="2890"/>
        <pc:sldMkLst>
          <pc:docMk/>
          <pc:sldMk cId="935962094" sldId="264"/>
        </pc:sldMkLst>
      </pc:sldChg>
      <pc:sldChg chg="modSp add mod">
        <pc:chgData name="Hicks, John" userId="00b74bc6-71e5-4f47-adc3-08ea12fc483a" providerId="ADAL" clId="{23D0889D-9266-4696-A681-01A9E61DE3B0}" dt="2023-03-03T20:58:59.965" v="892" actId="122"/>
        <pc:sldMkLst>
          <pc:docMk/>
          <pc:sldMk cId="1789447132" sldId="265"/>
        </pc:sldMkLst>
        <pc:spChg chg="mod">
          <ac:chgData name="Hicks, John" userId="00b74bc6-71e5-4f47-adc3-08ea12fc483a" providerId="ADAL" clId="{23D0889D-9266-4696-A681-01A9E61DE3B0}" dt="2023-03-03T20:56:39.688" v="773" actId="20577"/>
          <ac:spMkLst>
            <pc:docMk/>
            <pc:sldMk cId="1789447132" sldId="265"/>
            <ac:spMk id="13" creationId="{514BD278-6A32-EF69-71FA-D43CC4BC6042}"/>
          </ac:spMkLst>
        </pc:spChg>
        <pc:spChg chg="mod">
          <ac:chgData name="Hicks, John" userId="00b74bc6-71e5-4f47-adc3-08ea12fc483a" providerId="ADAL" clId="{23D0889D-9266-4696-A681-01A9E61DE3B0}" dt="2023-03-03T20:58:59.965" v="892" actId="122"/>
          <ac:spMkLst>
            <pc:docMk/>
            <pc:sldMk cId="1789447132" sldId="265"/>
            <ac:spMk id="22" creationId="{F011C405-1ED4-FAE1-C720-9BEA79067C05}"/>
          </ac:spMkLst>
        </pc:spChg>
      </pc:sldChg>
      <pc:sldChg chg="modSp add mod ord">
        <pc:chgData name="Hicks, John" userId="00b74bc6-71e5-4f47-adc3-08ea12fc483a" providerId="ADAL" clId="{23D0889D-9266-4696-A681-01A9E61DE3B0}" dt="2023-03-03T21:00:30.898" v="956" actId="20577"/>
        <pc:sldMkLst>
          <pc:docMk/>
          <pc:sldMk cId="3364512286" sldId="266"/>
        </pc:sldMkLst>
        <pc:spChg chg="mod">
          <ac:chgData name="Hicks, John" userId="00b74bc6-71e5-4f47-adc3-08ea12fc483a" providerId="ADAL" clId="{23D0889D-9266-4696-A681-01A9E61DE3B0}" dt="2023-03-03T20:59:56.235" v="936" actId="20577"/>
          <ac:spMkLst>
            <pc:docMk/>
            <pc:sldMk cId="3364512286" sldId="266"/>
            <ac:spMk id="13" creationId="{514BD278-6A32-EF69-71FA-D43CC4BC6042}"/>
          </ac:spMkLst>
        </pc:spChg>
        <pc:spChg chg="mod">
          <ac:chgData name="Hicks, John" userId="00b74bc6-71e5-4f47-adc3-08ea12fc483a" providerId="ADAL" clId="{23D0889D-9266-4696-A681-01A9E61DE3B0}" dt="2023-03-03T21:00:30.898" v="956" actId="20577"/>
          <ac:spMkLst>
            <pc:docMk/>
            <pc:sldMk cId="3364512286" sldId="266"/>
            <ac:spMk id="22" creationId="{F011C405-1ED4-FAE1-C720-9BEA79067C05}"/>
          </ac:spMkLst>
        </pc:spChg>
      </pc:sldChg>
      <pc:sldChg chg="addSp modSp add mod">
        <pc:chgData name="Hicks, John" userId="00b74bc6-71e5-4f47-adc3-08ea12fc483a" providerId="ADAL" clId="{23D0889D-9266-4696-A681-01A9E61DE3B0}" dt="2023-03-08T03:59:24.696" v="1151" actId="1076"/>
        <pc:sldMkLst>
          <pc:docMk/>
          <pc:sldMk cId="137448600" sldId="267"/>
        </pc:sldMkLst>
        <pc:spChg chg="mod">
          <ac:chgData name="Hicks, John" userId="00b74bc6-71e5-4f47-adc3-08ea12fc483a" providerId="ADAL" clId="{23D0889D-9266-4696-A681-01A9E61DE3B0}" dt="2023-03-08T03:17:17.225" v="964" actId="20577"/>
          <ac:spMkLst>
            <pc:docMk/>
            <pc:sldMk cId="137448600" sldId="267"/>
            <ac:spMk id="13" creationId="{514BD278-6A32-EF69-71FA-D43CC4BC6042}"/>
          </ac:spMkLst>
        </pc:spChg>
        <pc:spChg chg="mod">
          <ac:chgData name="Hicks, John" userId="00b74bc6-71e5-4f47-adc3-08ea12fc483a" providerId="ADAL" clId="{23D0889D-9266-4696-A681-01A9E61DE3B0}" dt="2023-03-08T03:15:34.732" v="962" actId="14100"/>
          <ac:spMkLst>
            <pc:docMk/>
            <pc:sldMk cId="137448600" sldId="267"/>
            <ac:spMk id="22" creationId="{F011C405-1ED4-FAE1-C720-9BEA79067C05}"/>
          </ac:spMkLst>
        </pc:spChg>
        <pc:spChg chg="add mod">
          <ac:chgData name="Hicks, John" userId="00b74bc6-71e5-4f47-adc3-08ea12fc483a" providerId="ADAL" clId="{23D0889D-9266-4696-A681-01A9E61DE3B0}" dt="2023-03-08T03:59:24.696" v="1151" actId="1076"/>
          <ac:spMkLst>
            <pc:docMk/>
            <pc:sldMk cId="137448600" sldId="267"/>
            <ac:spMk id="34" creationId="{54B62914-07CB-84BA-3A39-1C42AB4C6222}"/>
          </ac:spMkLst>
        </pc:spChg>
      </pc:sldChg>
      <pc:sldChg chg="addSp delSp modSp add mod">
        <pc:chgData name="Hicks, John" userId="00b74bc6-71e5-4f47-adc3-08ea12fc483a" providerId="ADAL" clId="{23D0889D-9266-4696-A681-01A9E61DE3B0}" dt="2023-03-08T04:04:56.380" v="1162" actId="20577"/>
        <pc:sldMkLst>
          <pc:docMk/>
          <pc:sldMk cId="1339293787" sldId="268"/>
        </pc:sldMkLst>
        <pc:spChg chg="del">
          <ac:chgData name="Hicks, John" userId="00b74bc6-71e5-4f47-adc3-08ea12fc483a" providerId="ADAL" clId="{23D0889D-9266-4696-A681-01A9E61DE3B0}" dt="2023-03-08T03:19:00.364" v="967" actId="478"/>
          <ac:spMkLst>
            <pc:docMk/>
            <pc:sldMk cId="1339293787" sldId="268"/>
            <ac:spMk id="13" creationId="{514BD278-6A32-EF69-71FA-D43CC4BC6042}"/>
          </ac:spMkLst>
        </pc:spChg>
        <pc:spChg chg="mod">
          <ac:chgData name="Hicks, John" userId="00b74bc6-71e5-4f47-adc3-08ea12fc483a" providerId="ADAL" clId="{23D0889D-9266-4696-A681-01A9E61DE3B0}" dt="2023-03-08T03:19:22.483" v="971" actId="1038"/>
          <ac:spMkLst>
            <pc:docMk/>
            <pc:sldMk cId="1339293787" sldId="268"/>
            <ac:spMk id="22" creationId="{F011C405-1ED4-FAE1-C720-9BEA79067C05}"/>
          </ac:spMkLst>
        </pc:spChg>
        <pc:spChg chg="add del">
          <ac:chgData name="Hicks, John" userId="00b74bc6-71e5-4f47-adc3-08ea12fc483a" providerId="ADAL" clId="{23D0889D-9266-4696-A681-01A9E61DE3B0}" dt="2023-03-08T03:33:56.934" v="1025" actId="22"/>
          <ac:spMkLst>
            <pc:docMk/>
            <pc:sldMk cId="1339293787" sldId="268"/>
            <ac:spMk id="35" creationId="{DF02C178-BE5E-9CFD-00A6-0D99B349998F}"/>
          </ac:spMkLst>
        </pc:spChg>
        <pc:spChg chg="add mod">
          <ac:chgData name="Hicks, John" userId="00b74bc6-71e5-4f47-adc3-08ea12fc483a" providerId="ADAL" clId="{23D0889D-9266-4696-A681-01A9E61DE3B0}" dt="2023-03-08T04:04:56.380" v="1162" actId="20577"/>
          <ac:spMkLst>
            <pc:docMk/>
            <pc:sldMk cId="1339293787" sldId="268"/>
            <ac:spMk id="36" creationId="{40E290C3-1B38-4D33-2BBD-9D2035923A30}"/>
          </ac:spMkLst>
        </pc:spChg>
      </pc:sldChg>
      <pc:sldChg chg="addSp delSp modSp add mod">
        <pc:chgData name="Hicks, John" userId="00b74bc6-71e5-4f47-adc3-08ea12fc483a" providerId="ADAL" clId="{23D0889D-9266-4696-A681-01A9E61DE3B0}" dt="2023-03-08T04:05:10.601" v="1163" actId="20577"/>
        <pc:sldMkLst>
          <pc:docMk/>
          <pc:sldMk cId="4044181621" sldId="269"/>
        </pc:sldMkLst>
        <pc:spChg chg="mod">
          <ac:chgData name="Hicks, John" userId="00b74bc6-71e5-4f47-adc3-08ea12fc483a" providerId="ADAL" clId="{23D0889D-9266-4696-A681-01A9E61DE3B0}" dt="2023-03-08T03:23:28.487" v="984" actId="179"/>
          <ac:spMkLst>
            <pc:docMk/>
            <pc:sldMk cId="4044181621" sldId="269"/>
            <ac:spMk id="22" creationId="{F011C405-1ED4-FAE1-C720-9BEA79067C05}"/>
          </ac:spMkLst>
        </pc:spChg>
        <pc:spChg chg="add del">
          <ac:chgData name="Hicks, John" userId="00b74bc6-71e5-4f47-adc3-08ea12fc483a" providerId="ADAL" clId="{23D0889D-9266-4696-A681-01A9E61DE3B0}" dt="2023-03-08T03:40:23.521" v="1031" actId="22"/>
          <ac:spMkLst>
            <pc:docMk/>
            <pc:sldMk cId="4044181621" sldId="269"/>
            <ac:spMk id="34" creationId="{FE3B720E-E4E8-AF75-EA47-64AE72416066}"/>
          </ac:spMkLst>
        </pc:spChg>
        <pc:spChg chg="add mod">
          <ac:chgData name="Hicks, John" userId="00b74bc6-71e5-4f47-adc3-08ea12fc483a" providerId="ADAL" clId="{23D0889D-9266-4696-A681-01A9E61DE3B0}" dt="2023-03-08T04:05:10.601" v="1163" actId="20577"/>
          <ac:spMkLst>
            <pc:docMk/>
            <pc:sldMk cId="4044181621" sldId="269"/>
            <ac:spMk id="35" creationId="{995E08F2-46CD-B7A5-734F-015B674DBE6F}"/>
          </ac:spMkLst>
        </pc:spChg>
      </pc:sldChg>
      <pc:sldChg chg="addSp modSp add mod ord">
        <pc:chgData name="Hicks, John" userId="00b74bc6-71e5-4f47-adc3-08ea12fc483a" providerId="ADAL" clId="{23D0889D-9266-4696-A681-01A9E61DE3B0}" dt="2023-03-08T04:05:23.009" v="1164" actId="20577"/>
        <pc:sldMkLst>
          <pc:docMk/>
          <pc:sldMk cId="2603468751" sldId="270"/>
        </pc:sldMkLst>
        <pc:spChg chg="add mod">
          <ac:chgData name="Hicks, John" userId="00b74bc6-71e5-4f47-adc3-08ea12fc483a" providerId="ADAL" clId="{23D0889D-9266-4696-A681-01A9E61DE3B0}" dt="2023-03-08T04:05:23.009" v="1164" actId="20577"/>
          <ac:spMkLst>
            <pc:docMk/>
            <pc:sldMk cId="2603468751" sldId="270"/>
            <ac:spMk id="13" creationId="{AC3AB59D-B5A6-7302-E1F9-1250403DF16E}"/>
          </ac:spMkLst>
        </pc:spChg>
        <pc:spChg chg="mod">
          <ac:chgData name="Hicks, John" userId="00b74bc6-71e5-4f47-adc3-08ea12fc483a" providerId="ADAL" clId="{23D0889D-9266-4696-A681-01A9E61DE3B0}" dt="2023-03-08T03:25:57.555" v="989" actId="255"/>
          <ac:spMkLst>
            <pc:docMk/>
            <pc:sldMk cId="2603468751" sldId="270"/>
            <ac:spMk id="22" creationId="{F011C405-1ED4-FAE1-C720-9BEA79067C05}"/>
          </ac:spMkLst>
        </pc:spChg>
      </pc:sldChg>
      <pc:sldChg chg="addSp modSp add mod ord">
        <pc:chgData name="Hicks, John" userId="00b74bc6-71e5-4f47-adc3-08ea12fc483a" providerId="ADAL" clId="{23D0889D-9266-4696-A681-01A9E61DE3B0}" dt="2023-03-08T04:05:35.586" v="1165" actId="20577"/>
        <pc:sldMkLst>
          <pc:docMk/>
          <pc:sldMk cId="1049321468" sldId="271"/>
        </pc:sldMkLst>
        <pc:spChg chg="add mod">
          <ac:chgData name="Hicks, John" userId="00b74bc6-71e5-4f47-adc3-08ea12fc483a" providerId="ADAL" clId="{23D0889D-9266-4696-A681-01A9E61DE3B0}" dt="2023-03-08T04:05:35.586" v="1165" actId="20577"/>
          <ac:spMkLst>
            <pc:docMk/>
            <pc:sldMk cId="1049321468" sldId="271"/>
            <ac:spMk id="13" creationId="{804AEF4B-AD47-C51C-CD8F-AA4295101405}"/>
          </ac:spMkLst>
        </pc:spChg>
        <pc:spChg chg="mod">
          <ac:chgData name="Hicks, John" userId="00b74bc6-71e5-4f47-adc3-08ea12fc483a" providerId="ADAL" clId="{23D0889D-9266-4696-A681-01A9E61DE3B0}" dt="2023-03-08T03:28:32.963" v="994" actId="20577"/>
          <ac:spMkLst>
            <pc:docMk/>
            <pc:sldMk cId="1049321468" sldId="271"/>
            <ac:spMk id="22" creationId="{F011C405-1ED4-FAE1-C720-9BEA79067C05}"/>
          </ac:spMkLst>
        </pc:spChg>
      </pc:sldChg>
      <pc:sldChg chg="addSp modSp add mod ord">
        <pc:chgData name="Hicks, John" userId="00b74bc6-71e5-4f47-adc3-08ea12fc483a" providerId="ADAL" clId="{23D0889D-9266-4696-A681-01A9E61DE3B0}" dt="2023-03-08T04:06:10.100" v="1167" actId="20577"/>
        <pc:sldMkLst>
          <pc:docMk/>
          <pc:sldMk cId="4165599426" sldId="272"/>
        </pc:sldMkLst>
        <pc:spChg chg="add mod">
          <ac:chgData name="Hicks, John" userId="00b74bc6-71e5-4f47-adc3-08ea12fc483a" providerId="ADAL" clId="{23D0889D-9266-4696-A681-01A9E61DE3B0}" dt="2023-03-08T04:06:10.100" v="1167" actId="20577"/>
          <ac:spMkLst>
            <pc:docMk/>
            <pc:sldMk cId="4165599426" sldId="272"/>
            <ac:spMk id="13" creationId="{44EAC720-E06C-870B-AD8E-19073DAB1253}"/>
          </ac:spMkLst>
        </pc:spChg>
        <pc:spChg chg="mod">
          <ac:chgData name="Hicks, John" userId="00b74bc6-71e5-4f47-adc3-08ea12fc483a" providerId="ADAL" clId="{23D0889D-9266-4696-A681-01A9E61DE3B0}" dt="2023-03-08T03:32:28.420" v="1023" actId="1035"/>
          <ac:spMkLst>
            <pc:docMk/>
            <pc:sldMk cId="4165599426" sldId="272"/>
            <ac:spMk id="22" creationId="{F011C405-1ED4-FAE1-C720-9BEA79067C05}"/>
          </ac:spMkLst>
        </pc:spChg>
      </pc:sldChg>
      <pc:sldChg chg="addSp delSp modSp add mod ord">
        <pc:chgData name="Hicks, John" userId="00b74bc6-71e5-4f47-adc3-08ea12fc483a" providerId="ADAL" clId="{23D0889D-9266-4696-A681-01A9E61DE3B0}" dt="2023-03-08T04:06:28.238" v="1168" actId="20577"/>
        <pc:sldMkLst>
          <pc:docMk/>
          <pc:sldMk cId="2987442303" sldId="273"/>
        </pc:sldMkLst>
        <pc:spChg chg="mod">
          <ac:chgData name="Hicks, John" userId="00b74bc6-71e5-4f47-adc3-08ea12fc483a" providerId="ADAL" clId="{23D0889D-9266-4696-A681-01A9E61DE3B0}" dt="2023-03-08T03:34:17.542" v="1029"/>
          <ac:spMkLst>
            <pc:docMk/>
            <pc:sldMk cId="2987442303" sldId="273"/>
            <ac:spMk id="22" creationId="{F011C405-1ED4-FAE1-C720-9BEA79067C05}"/>
          </ac:spMkLst>
        </pc:spChg>
        <pc:spChg chg="add del">
          <ac:chgData name="Hicks, John" userId="00b74bc6-71e5-4f47-adc3-08ea12fc483a" providerId="ADAL" clId="{23D0889D-9266-4696-A681-01A9E61DE3B0}" dt="2023-03-08T03:50:08.396" v="1097" actId="22"/>
          <ac:spMkLst>
            <pc:docMk/>
            <pc:sldMk cId="2987442303" sldId="273"/>
            <ac:spMk id="34" creationId="{E5BAAA38-7233-A809-7A4C-6D149E021891}"/>
          </ac:spMkLst>
        </pc:spChg>
        <pc:spChg chg="add mod">
          <ac:chgData name="Hicks, John" userId="00b74bc6-71e5-4f47-adc3-08ea12fc483a" providerId="ADAL" clId="{23D0889D-9266-4696-A681-01A9E61DE3B0}" dt="2023-03-08T04:06:28.238" v="1168" actId="20577"/>
          <ac:spMkLst>
            <pc:docMk/>
            <pc:sldMk cId="2987442303" sldId="273"/>
            <ac:spMk id="35" creationId="{7D0C6288-E9DD-C286-5621-A75ED679E2D1}"/>
          </ac:spMkLst>
        </pc:spChg>
      </pc:sldChg>
      <pc:sldChg chg="addSp modSp add mod ord">
        <pc:chgData name="Hicks, John" userId="00b74bc6-71e5-4f47-adc3-08ea12fc483a" providerId="ADAL" clId="{23D0889D-9266-4696-A681-01A9E61DE3B0}" dt="2023-03-08T04:06:42.180" v="1169" actId="20577"/>
        <pc:sldMkLst>
          <pc:docMk/>
          <pc:sldMk cId="78818679" sldId="274"/>
        </pc:sldMkLst>
        <pc:spChg chg="add mod">
          <ac:chgData name="Hicks, John" userId="00b74bc6-71e5-4f47-adc3-08ea12fc483a" providerId="ADAL" clId="{23D0889D-9266-4696-A681-01A9E61DE3B0}" dt="2023-03-08T04:06:42.180" v="1169" actId="20577"/>
          <ac:spMkLst>
            <pc:docMk/>
            <pc:sldMk cId="78818679" sldId="274"/>
            <ac:spMk id="13" creationId="{71537FB0-7C8A-2364-26C5-F676AF121F82}"/>
          </ac:spMkLst>
        </pc:spChg>
        <pc:spChg chg="mod">
          <ac:chgData name="Hicks, John" userId="00b74bc6-71e5-4f47-adc3-08ea12fc483a" providerId="ADAL" clId="{23D0889D-9266-4696-A681-01A9E61DE3B0}" dt="2023-03-08T03:43:58.162" v="1070" actId="113"/>
          <ac:spMkLst>
            <pc:docMk/>
            <pc:sldMk cId="78818679" sldId="274"/>
            <ac:spMk id="22" creationId="{F011C405-1ED4-FAE1-C720-9BEA79067C05}"/>
          </ac:spMkLst>
        </pc:spChg>
      </pc:sldChg>
      <pc:sldChg chg="addSp modSp add mod ord">
        <pc:chgData name="Hicks, John" userId="00b74bc6-71e5-4f47-adc3-08ea12fc483a" providerId="ADAL" clId="{23D0889D-9266-4696-A681-01A9E61DE3B0}" dt="2023-03-08T04:06:52.003" v="1170" actId="20577"/>
        <pc:sldMkLst>
          <pc:docMk/>
          <pc:sldMk cId="2739830290" sldId="275"/>
        </pc:sldMkLst>
        <pc:spChg chg="add mod">
          <ac:chgData name="Hicks, John" userId="00b74bc6-71e5-4f47-adc3-08ea12fc483a" providerId="ADAL" clId="{23D0889D-9266-4696-A681-01A9E61DE3B0}" dt="2023-03-08T04:06:52.003" v="1170" actId="20577"/>
          <ac:spMkLst>
            <pc:docMk/>
            <pc:sldMk cId="2739830290" sldId="275"/>
            <ac:spMk id="13" creationId="{CF0A5368-A4E4-F768-DBB6-7A3E5967D713}"/>
          </ac:spMkLst>
        </pc:spChg>
        <pc:spChg chg="mod">
          <ac:chgData name="Hicks, John" userId="00b74bc6-71e5-4f47-adc3-08ea12fc483a" providerId="ADAL" clId="{23D0889D-9266-4696-A681-01A9E61DE3B0}" dt="2023-03-08T03:46:48.656" v="1078" actId="113"/>
          <ac:spMkLst>
            <pc:docMk/>
            <pc:sldMk cId="2739830290" sldId="275"/>
            <ac:spMk id="22" creationId="{F011C405-1ED4-FAE1-C720-9BEA79067C05}"/>
          </ac:spMkLst>
        </pc:spChg>
      </pc:sldChg>
      <pc:sldChg chg="addSp modSp add mod">
        <pc:chgData name="Hicks, John" userId="00b74bc6-71e5-4f47-adc3-08ea12fc483a" providerId="ADAL" clId="{23D0889D-9266-4696-A681-01A9E61DE3B0}" dt="2023-03-08T04:07:24.174" v="1178" actId="1037"/>
        <pc:sldMkLst>
          <pc:docMk/>
          <pc:sldMk cId="3805489340" sldId="276"/>
        </pc:sldMkLst>
        <pc:spChg chg="add mod">
          <ac:chgData name="Hicks, John" userId="00b74bc6-71e5-4f47-adc3-08ea12fc483a" providerId="ADAL" clId="{23D0889D-9266-4696-A681-01A9E61DE3B0}" dt="2023-03-08T04:07:24.174" v="1178" actId="1037"/>
          <ac:spMkLst>
            <pc:docMk/>
            <pc:sldMk cId="3805489340" sldId="276"/>
            <ac:spMk id="13" creationId="{FBD5D711-BB11-076B-07BE-F60C5AD8BA87}"/>
          </ac:spMkLst>
        </pc:spChg>
        <pc:spChg chg="mod">
          <ac:chgData name="Hicks, John" userId="00b74bc6-71e5-4f47-adc3-08ea12fc483a" providerId="ADAL" clId="{23D0889D-9266-4696-A681-01A9E61DE3B0}" dt="2023-03-08T03:49:19.012" v="1095" actId="255"/>
          <ac:spMkLst>
            <pc:docMk/>
            <pc:sldMk cId="3805489340" sldId="276"/>
            <ac:spMk id="22" creationId="{F011C405-1ED4-FAE1-C720-9BEA79067C05}"/>
          </ac:spMkLst>
        </pc:spChg>
      </pc:sldChg>
      <pc:sldChg chg="addSp delSp modSp add mod ord">
        <pc:chgData name="Hicks, John" userId="00b74bc6-71e5-4f47-adc3-08ea12fc483a" providerId="ADAL" clId="{23D0889D-9266-4696-A681-01A9E61DE3B0}" dt="2023-03-08T04:07:54.171" v="1183" actId="20577"/>
        <pc:sldMkLst>
          <pc:docMk/>
          <pc:sldMk cId="2198399213" sldId="277"/>
        </pc:sldMkLst>
        <pc:spChg chg="add del mod">
          <ac:chgData name="Hicks, John" userId="00b74bc6-71e5-4f47-adc3-08ea12fc483a" providerId="ADAL" clId="{23D0889D-9266-4696-A681-01A9E61DE3B0}" dt="2023-03-08T04:07:47.787" v="1180" actId="478"/>
          <ac:spMkLst>
            <pc:docMk/>
            <pc:sldMk cId="2198399213" sldId="277"/>
            <ac:spMk id="13" creationId="{2CF1DC7A-2F9A-850E-DBD0-7937CC30896B}"/>
          </ac:spMkLst>
        </pc:spChg>
        <pc:spChg chg="mod">
          <ac:chgData name="Hicks, John" userId="00b74bc6-71e5-4f47-adc3-08ea12fc483a" providerId="ADAL" clId="{23D0889D-9266-4696-A681-01A9E61DE3B0}" dt="2023-03-08T03:51:25.935" v="1105" actId="114"/>
          <ac:spMkLst>
            <pc:docMk/>
            <pc:sldMk cId="2198399213" sldId="277"/>
            <ac:spMk id="22" creationId="{F011C405-1ED4-FAE1-C720-9BEA79067C05}"/>
          </ac:spMkLst>
        </pc:spChg>
        <pc:spChg chg="add mod">
          <ac:chgData name="Hicks, John" userId="00b74bc6-71e5-4f47-adc3-08ea12fc483a" providerId="ADAL" clId="{23D0889D-9266-4696-A681-01A9E61DE3B0}" dt="2023-03-08T04:07:54.171" v="1183" actId="20577"/>
          <ac:spMkLst>
            <pc:docMk/>
            <pc:sldMk cId="2198399213" sldId="277"/>
            <ac:spMk id="34" creationId="{F8D93800-6FE6-D96A-20B3-97F63EC4E1AE}"/>
          </ac:spMkLst>
        </pc:spChg>
      </pc:sldChg>
      <pc:sldChg chg="add ord">
        <pc:chgData name="Hicks, John" userId="00b74bc6-71e5-4f47-adc3-08ea12fc483a" providerId="ADAL" clId="{23D0889D-9266-4696-A681-01A9E61DE3B0}" dt="2023-03-08T04:09:46.839" v="1186"/>
        <pc:sldMkLst>
          <pc:docMk/>
          <pc:sldMk cId="3329732103" sldId="278"/>
        </pc:sldMkLst>
      </pc:sldChg>
    </pc:docChg>
  </pc:docChgLst>
  <pc:docChgLst>
    <pc:chgData name="Hicks, John" userId="00b74bc6-71e5-4f47-adc3-08ea12fc483a" providerId="ADAL" clId="{265184AF-77D4-42D5-88B9-4F2424F73C1C}"/>
    <pc:docChg chg="addSld modSld sldOrd">
      <pc:chgData name="Hicks, John" userId="00b74bc6-71e5-4f47-adc3-08ea12fc483a" providerId="ADAL" clId="{265184AF-77D4-42D5-88B9-4F2424F73C1C}" dt="2022-11-22T19:55:31.514" v="165" actId="14100"/>
      <pc:docMkLst>
        <pc:docMk/>
      </pc:docMkLst>
      <pc:sldChg chg="addSp modSp add mod ord setBg">
        <pc:chgData name="Hicks, John" userId="00b74bc6-71e5-4f47-adc3-08ea12fc483a" providerId="ADAL" clId="{265184AF-77D4-42D5-88B9-4F2424F73C1C}" dt="2022-11-22T19:55:31.514" v="165" actId="14100"/>
        <pc:sldMkLst>
          <pc:docMk/>
          <pc:sldMk cId="2154034373" sldId="259"/>
        </pc:sldMkLst>
        <pc:spChg chg="add mod">
          <ac:chgData name="Hicks, John" userId="00b74bc6-71e5-4f47-adc3-08ea12fc483a" providerId="ADAL" clId="{265184AF-77D4-42D5-88B9-4F2424F73C1C}" dt="2022-11-22T19:55:31.514" v="165" actId="14100"/>
          <ac:spMkLst>
            <pc:docMk/>
            <pc:sldMk cId="2154034373" sldId="259"/>
            <ac:spMk id="12" creationId="{368AC103-A1EA-14CD-241C-93F838F6D835}"/>
          </ac:spMkLst>
        </pc:spChg>
        <pc:grpChg chg="mod">
          <ac:chgData name="Hicks, John" userId="00b74bc6-71e5-4f47-adc3-08ea12fc483a" providerId="ADAL" clId="{265184AF-77D4-42D5-88B9-4F2424F73C1C}" dt="2022-11-22T19:53:31.363" v="52" actId="14861"/>
          <ac:grpSpMkLst>
            <pc:docMk/>
            <pc:sldMk cId="2154034373" sldId="259"/>
            <ac:grpSpMk id="32" creationId="{1683BE31-008A-B8B9-B469-B00133059367}"/>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CC10C-6F4A-4906-B269-EA8FB7C30020}"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2F91A-2CA8-4316-B034-827FB0A92C00}" type="slidenum">
              <a:rPr lang="en-US" smtClean="0"/>
              <a:t>‹#›</a:t>
            </a:fld>
            <a:endParaRPr lang="en-US"/>
          </a:p>
        </p:txBody>
      </p:sp>
    </p:spTree>
    <p:extLst>
      <p:ext uri="{BB962C8B-B14F-4D97-AF65-F5344CB8AC3E}">
        <p14:creationId xmlns:p14="http://schemas.microsoft.com/office/powerpoint/2010/main" val="3301571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 the EVERY BOY INITATIVE</a:t>
            </a:r>
          </a:p>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1</a:t>
            </a:fld>
            <a:endParaRPr lang="en-US"/>
          </a:p>
        </p:txBody>
      </p:sp>
    </p:spTree>
    <p:extLst>
      <p:ext uri="{BB962C8B-B14F-4D97-AF65-F5344CB8AC3E}">
        <p14:creationId xmlns:p14="http://schemas.microsoft.com/office/powerpoint/2010/main" val="2562027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10</a:t>
            </a:fld>
            <a:endParaRPr lang="en-US"/>
          </a:p>
        </p:txBody>
      </p:sp>
    </p:spTree>
    <p:extLst>
      <p:ext uri="{BB962C8B-B14F-4D97-AF65-F5344CB8AC3E}">
        <p14:creationId xmlns:p14="http://schemas.microsoft.com/office/powerpoint/2010/main" val="3268915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11</a:t>
            </a:fld>
            <a:endParaRPr lang="en-US"/>
          </a:p>
        </p:txBody>
      </p:sp>
    </p:spTree>
    <p:extLst>
      <p:ext uri="{BB962C8B-B14F-4D97-AF65-F5344CB8AC3E}">
        <p14:creationId xmlns:p14="http://schemas.microsoft.com/office/powerpoint/2010/main" val="1981558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12</a:t>
            </a:fld>
            <a:endParaRPr lang="en-US"/>
          </a:p>
        </p:txBody>
      </p:sp>
    </p:spTree>
    <p:extLst>
      <p:ext uri="{BB962C8B-B14F-4D97-AF65-F5344CB8AC3E}">
        <p14:creationId xmlns:p14="http://schemas.microsoft.com/office/powerpoint/2010/main" val="3199639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13</a:t>
            </a:fld>
            <a:endParaRPr lang="en-US"/>
          </a:p>
        </p:txBody>
      </p:sp>
    </p:spTree>
    <p:extLst>
      <p:ext uri="{BB962C8B-B14F-4D97-AF65-F5344CB8AC3E}">
        <p14:creationId xmlns:p14="http://schemas.microsoft.com/office/powerpoint/2010/main" val="277822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2</a:t>
            </a:fld>
            <a:endParaRPr lang="en-US"/>
          </a:p>
        </p:txBody>
      </p:sp>
    </p:spTree>
    <p:extLst>
      <p:ext uri="{BB962C8B-B14F-4D97-AF65-F5344CB8AC3E}">
        <p14:creationId xmlns:p14="http://schemas.microsoft.com/office/powerpoint/2010/main" val="67985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3</a:t>
            </a:fld>
            <a:endParaRPr lang="en-US"/>
          </a:p>
        </p:txBody>
      </p:sp>
    </p:spTree>
    <p:extLst>
      <p:ext uri="{BB962C8B-B14F-4D97-AF65-F5344CB8AC3E}">
        <p14:creationId xmlns:p14="http://schemas.microsoft.com/office/powerpoint/2010/main" val="217483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4</a:t>
            </a:fld>
            <a:endParaRPr lang="en-US"/>
          </a:p>
        </p:txBody>
      </p:sp>
    </p:spTree>
    <p:extLst>
      <p:ext uri="{BB962C8B-B14F-4D97-AF65-F5344CB8AC3E}">
        <p14:creationId xmlns:p14="http://schemas.microsoft.com/office/powerpoint/2010/main" val="2277448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5</a:t>
            </a:fld>
            <a:endParaRPr lang="en-US"/>
          </a:p>
        </p:txBody>
      </p:sp>
    </p:spTree>
    <p:extLst>
      <p:ext uri="{BB962C8B-B14F-4D97-AF65-F5344CB8AC3E}">
        <p14:creationId xmlns:p14="http://schemas.microsoft.com/office/powerpoint/2010/main" val="21625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6</a:t>
            </a:fld>
            <a:endParaRPr lang="en-US"/>
          </a:p>
        </p:txBody>
      </p:sp>
    </p:spTree>
    <p:extLst>
      <p:ext uri="{BB962C8B-B14F-4D97-AF65-F5344CB8AC3E}">
        <p14:creationId xmlns:p14="http://schemas.microsoft.com/office/powerpoint/2010/main" val="1623225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7</a:t>
            </a:fld>
            <a:endParaRPr lang="en-US"/>
          </a:p>
        </p:txBody>
      </p:sp>
    </p:spTree>
    <p:extLst>
      <p:ext uri="{BB962C8B-B14F-4D97-AF65-F5344CB8AC3E}">
        <p14:creationId xmlns:p14="http://schemas.microsoft.com/office/powerpoint/2010/main" val="2179111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8</a:t>
            </a:fld>
            <a:endParaRPr lang="en-US"/>
          </a:p>
        </p:txBody>
      </p:sp>
    </p:spTree>
    <p:extLst>
      <p:ext uri="{BB962C8B-B14F-4D97-AF65-F5344CB8AC3E}">
        <p14:creationId xmlns:p14="http://schemas.microsoft.com/office/powerpoint/2010/main" val="3700885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A2F91A-2CA8-4316-B034-827FB0A92C00}" type="slidenum">
              <a:rPr lang="en-US" smtClean="0"/>
              <a:t>9</a:t>
            </a:fld>
            <a:endParaRPr lang="en-US"/>
          </a:p>
        </p:txBody>
      </p:sp>
    </p:spTree>
    <p:extLst>
      <p:ext uri="{BB962C8B-B14F-4D97-AF65-F5344CB8AC3E}">
        <p14:creationId xmlns:p14="http://schemas.microsoft.com/office/powerpoint/2010/main" val="2970644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19FB-0DEF-1982-3E8C-6423BE4F5A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E1F5D1-5005-E925-879F-488B4925C6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025CCA-D5EC-0433-EAA0-D4275E71A974}"/>
              </a:ext>
            </a:extLst>
          </p:cNvPr>
          <p:cNvSpPr>
            <a:spLocks noGrp="1"/>
          </p:cNvSpPr>
          <p:nvPr>
            <p:ph type="dt" sz="half" idx="10"/>
          </p:nvPr>
        </p:nvSpPr>
        <p:spPr/>
        <p:txBody>
          <a:bodyPr/>
          <a:lstStyle/>
          <a:p>
            <a:fld id="{7022487D-4769-4F94-9840-9AC310A47AA6}" type="datetimeFigureOut">
              <a:rPr lang="en-US" smtClean="0"/>
              <a:t>3/7/2023</a:t>
            </a:fld>
            <a:endParaRPr lang="en-US"/>
          </a:p>
        </p:txBody>
      </p:sp>
      <p:sp>
        <p:nvSpPr>
          <p:cNvPr id="5" name="Footer Placeholder 4">
            <a:extLst>
              <a:ext uri="{FF2B5EF4-FFF2-40B4-BE49-F238E27FC236}">
                <a16:creationId xmlns:a16="http://schemas.microsoft.com/office/drawing/2014/main" id="{84850862-7081-922F-183F-01BEDE02C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8805F-2D76-935B-DD13-F767571D8B21}"/>
              </a:ext>
            </a:extLst>
          </p:cNvPr>
          <p:cNvSpPr>
            <a:spLocks noGrp="1"/>
          </p:cNvSpPr>
          <p:nvPr>
            <p:ph type="sldNum" sz="quarter" idx="12"/>
          </p:nvPr>
        </p:nvSpPr>
        <p:spPr/>
        <p:txBody>
          <a:bodyPr/>
          <a:lstStyle/>
          <a:p>
            <a:fld id="{03C15C27-79D5-4B77-8ECF-35772203D104}" type="slidenum">
              <a:rPr lang="en-US" smtClean="0"/>
              <a:t>‹#›</a:t>
            </a:fld>
            <a:endParaRPr lang="en-US"/>
          </a:p>
        </p:txBody>
      </p:sp>
    </p:spTree>
    <p:extLst>
      <p:ext uri="{BB962C8B-B14F-4D97-AF65-F5344CB8AC3E}">
        <p14:creationId xmlns:p14="http://schemas.microsoft.com/office/powerpoint/2010/main" val="2684100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0192-3845-2737-ED92-8776C533DC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6A5964-2FA6-8E12-9326-0303002AF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AD4E8-590D-2126-95FC-F8B9056834DF}"/>
              </a:ext>
            </a:extLst>
          </p:cNvPr>
          <p:cNvSpPr>
            <a:spLocks noGrp="1"/>
          </p:cNvSpPr>
          <p:nvPr>
            <p:ph type="dt" sz="half" idx="10"/>
          </p:nvPr>
        </p:nvSpPr>
        <p:spPr/>
        <p:txBody>
          <a:bodyPr/>
          <a:lstStyle/>
          <a:p>
            <a:fld id="{7022487D-4769-4F94-9840-9AC310A47AA6}" type="datetimeFigureOut">
              <a:rPr lang="en-US" smtClean="0"/>
              <a:t>3/7/2023</a:t>
            </a:fld>
            <a:endParaRPr lang="en-US"/>
          </a:p>
        </p:txBody>
      </p:sp>
      <p:sp>
        <p:nvSpPr>
          <p:cNvPr id="5" name="Footer Placeholder 4">
            <a:extLst>
              <a:ext uri="{FF2B5EF4-FFF2-40B4-BE49-F238E27FC236}">
                <a16:creationId xmlns:a16="http://schemas.microsoft.com/office/drawing/2014/main" id="{042549DD-6A37-8B36-40E9-8CF25A2BE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E7DFF-33A5-9650-9729-CE16F133C1C4}"/>
              </a:ext>
            </a:extLst>
          </p:cNvPr>
          <p:cNvSpPr>
            <a:spLocks noGrp="1"/>
          </p:cNvSpPr>
          <p:nvPr>
            <p:ph type="sldNum" sz="quarter" idx="12"/>
          </p:nvPr>
        </p:nvSpPr>
        <p:spPr/>
        <p:txBody>
          <a:bodyPr/>
          <a:lstStyle/>
          <a:p>
            <a:fld id="{03C15C27-79D5-4B77-8ECF-35772203D104}" type="slidenum">
              <a:rPr lang="en-US" smtClean="0"/>
              <a:t>‹#›</a:t>
            </a:fld>
            <a:endParaRPr lang="en-US"/>
          </a:p>
        </p:txBody>
      </p:sp>
    </p:spTree>
    <p:extLst>
      <p:ext uri="{BB962C8B-B14F-4D97-AF65-F5344CB8AC3E}">
        <p14:creationId xmlns:p14="http://schemas.microsoft.com/office/powerpoint/2010/main" val="1776257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86BB9A-EE63-0F75-F66C-11C1AE8CB0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B7386D-C0CD-464A-A282-3E9B4B470F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0025E-E02A-C467-6858-D227DFB83A01}"/>
              </a:ext>
            </a:extLst>
          </p:cNvPr>
          <p:cNvSpPr>
            <a:spLocks noGrp="1"/>
          </p:cNvSpPr>
          <p:nvPr>
            <p:ph type="dt" sz="half" idx="10"/>
          </p:nvPr>
        </p:nvSpPr>
        <p:spPr/>
        <p:txBody>
          <a:bodyPr/>
          <a:lstStyle/>
          <a:p>
            <a:fld id="{7022487D-4769-4F94-9840-9AC310A47AA6}" type="datetimeFigureOut">
              <a:rPr lang="en-US" smtClean="0"/>
              <a:t>3/7/2023</a:t>
            </a:fld>
            <a:endParaRPr lang="en-US"/>
          </a:p>
        </p:txBody>
      </p:sp>
      <p:sp>
        <p:nvSpPr>
          <p:cNvPr id="5" name="Footer Placeholder 4">
            <a:extLst>
              <a:ext uri="{FF2B5EF4-FFF2-40B4-BE49-F238E27FC236}">
                <a16:creationId xmlns:a16="http://schemas.microsoft.com/office/drawing/2014/main" id="{90DAB048-3947-AF19-0B84-F433C8244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2B84B-2A6C-5C38-9D8A-EA9A2E3F9F70}"/>
              </a:ext>
            </a:extLst>
          </p:cNvPr>
          <p:cNvSpPr>
            <a:spLocks noGrp="1"/>
          </p:cNvSpPr>
          <p:nvPr>
            <p:ph type="sldNum" sz="quarter" idx="12"/>
          </p:nvPr>
        </p:nvSpPr>
        <p:spPr/>
        <p:txBody>
          <a:bodyPr/>
          <a:lstStyle/>
          <a:p>
            <a:fld id="{03C15C27-79D5-4B77-8ECF-35772203D104}" type="slidenum">
              <a:rPr lang="en-US" smtClean="0"/>
              <a:t>‹#›</a:t>
            </a:fld>
            <a:endParaRPr lang="en-US"/>
          </a:p>
        </p:txBody>
      </p:sp>
    </p:spTree>
    <p:extLst>
      <p:ext uri="{BB962C8B-B14F-4D97-AF65-F5344CB8AC3E}">
        <p14:creationId xmlns:p14="http://schemas.microsoft.com/office/powerpoint/2010/main" val="2134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E1C2-B423-27F7-7862-5B3EECBE8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C9D86C-630F-3154-C724-EFC99EED0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4D252-6D13-0E3D-4720-6BF727896880}"/>
              </a:ext>
            </a:extLst>
          </p:cNvPr>
          <p:cNvSpPr>
            <a:spLocks noGrp="1"/>
          </p:cNvSpPr>
          <p:nvPr>
            <p:ph type="dt" sz="half" idx="10"/>
          </p:nvPr>
        </p:nvSpPr>
        <p:spPr/>
        <p:txBody>
          <a:bodyPr/>
          <a:lstStyle/>
          <a:p>
            <a:fld id="{7022487D-4769-4F94-9840-9AC310A47AA6}" type="datetimeFigureOut">
              <a:rPr lang="en-US" smtClean="0"/>
              <a:t>3/7/2023</a:t>
            </a:fld>
            <a:endParaRPr lang="en-US"/>
          </a:p>
        </p:txBody>
      </p:sp>
      <p:sp>
        <p:nvSpPr>
          <p:cNvPr id="5" name="Footer Placeholder 4">
            <a:extLst>
              <a:ext uri="{FF2B5EF4-FFF2-40B4-BE49-F238E27FC236}">
                <a16:creationId xmlns:a16="http://schemas.microsoft.com/office/drawing/2014/main" id="{B0BB24ED-7CBB-8C4B-2570-9A6C5A409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A983E-39C4-6E19-38CD-6D4B4B9BBAF7}"/>
              </a:ext>
            </a:extLst>
          </p:cNvPr>
          <p:cNvSpPr>
            <a:spLocks noGrp="1"/>
          </p:cNvSpPr>
          <p:nvPr>
            <p:ph type="sldNum" sz="quarter" idx="12"/>
          </p:nvPr>
        </p:nvSpPr>
        <p:spPr/>
        <p:txBody>
          <a:bodyPr/>
          <a:lstStyle/>
          <a:p>
            <a:fld id="{03C15C27-79D5-4B77-8ECF-35772203D104}" type="slidenum">
              <a:rPr lang="en-US" smtClean="0"/>
              <a:t>‹#›</a:t>
            </a:fld>
            <a:endParaRPr lang="en-US"/>
          </a:p>
        </p:txBody>
      </p:sp>
    </p:spTree>
    <p:extLst>
      <p:ext uri="{BB962C8B-B14F-4D97-AF65-F5344CB8AC3E}">
        <p14:creationId xmlns:p14="http://schemas.microsoft.com/office/powerpoint/2010/main" val="2185016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BC805-3827-3827-C8E6-F31E5659FB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29E703-3B56-92D1-175E-9C1C18E775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77441-4209-5824-5C0A-BF56A5D7176C}"/>
              </a:ext>
            </a:extLst>
          </p:cNvPr>
          <p:cNvSpPr>
            <a:spLocks noGrp="1"/>
          </p:cNvSpPr>
          <p:nvPr>
            <p:ph type="dt" sz="half" idx="10"/>
          </p:nvPr>
        </p:nvSpPr>
        <p:spPr/>
        <p:txBody>
          <a:bodyPr/>
          <a:lstStyle/>
          <a:p>
            <a:fld id="{7022487D-4769-4F94-9840-9AC310A47AA6}" type="datetimeFigureOut">
              <a:rPr lang="en-US" smtClean="0"/>
              <a:t>3/7/2023</a:t>
            </a:fld>
            <a:endParaRPr lang="en-US"/>
          </a:p>
        </p:txBody>
      </p:sp>
      <p:sp>
        <p:nvSpPr>
          <p:cNvPr id="5" name="Footer Placeholder 4">
            <a:extLst>
              <a:ext uri="{FF2B5EF4-FFF2-40B4-BE49-F238E27FC236}">
                <a16:creationId xmlns:a16="http://schemas.microsoft.com/office/drawing/2014/main" id="{C39A44DC-4EC5-60BA-AA2D-E10DCF8D9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0D074-C074-9FA3-4E7F-759087A2BD7A}"/>
              </a:ext>
            </a:extLst>
          </p:cNvPr>
          <p:cNvSpPr>
            <a:spLocks noGrp="1"/>
          </p:cNvSpPr>
          <p:nvPr>
            <p:ph type="sldNum" sz="quarter" idx="12"/>
          </p:nvPr>
        </p:nvSpPr>
        <p:spPr/>
        <p:txBody>
          <a:bodyPr/>
          <a:lstStyle/>
          <a:p>
            <a:fld id="{03C15C27-79D5-4B77-8ECF-35772203D104}" type="slidenum">
              <a:rPr lang="en-US" smtClean="0"/>
              <a:t>‹#›</a:t>
            </a:fld>
            <a:endParaRPr lang="en-US"/>
          </a:p>
        </p:txBody>
      </p:sp>
    </p:spTree>
    <p:extLst>
      <p:ext uri="{BB962C8B-B14F-4D97-AF65-F5344CB8AC3E}">
        <p14:creationId xmlns:p14="http://schemas.microsoft.com/office/powerpoint/2010/main" val="109056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A553-9E67-7487-97C7-4AE692FD1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B6987-194C-8DE1-F13B-ED893CE838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0D31FB-99A5-C2E6-D001-31DD01F918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EDCAA1-46E0-0B9F-8830-26306F34CE4C}"/>
              </a:ext>
            </a:extLst>
          </p:cNvPr>
          <p:cNvSpPr>
            <a:spLocks noGrp="1"/>
          </p:cNvSpPr>
          <p:nvPr>
            <p:ph type="dt" sz="half" idx="10"/>
          </p:nvPr>
        </p:nvSpPr>
        <p:spPr/>
        <p:txBody>
          <a:bodyPr/>
          <a:lstStyle/>
          <a:p>
            <a:fld id="{7022487D-4769-4F94-9840-9AC310A47AA6}" type="datetimeFigureOut">
              <a:rPr lang="en-US" smtClean="0"/>
              <a:t>3/7/2023</a:t>
            </a:fld>
            <a:endParaRPr lang="en-US"/>
          </a:p>
        </p:txBody>
      </p:sp>
      <p:sp>
        <p:nvSpPr>
          <p:cNvPr id="6" name="Footer Placeholder 5">
            <a:extLst>
              <a:ext uri="{FF2B5EF4-FFF2-40B4-BE49-F238E27FC236}">
                <a16:creationId xmlns:a16="http://schemas.microsoft.com/office/drawing/2014/main" id="{79751A8E-C985-518F-D041-71FA33B7E7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9A5C-6992-00D2-52C9-03BE28D66053}"/>
              </a:ext>
            </a:extLst>
          </p:cNvPr>
          <p:cNvSpPr>
            <a:spLocks noGrp="1"/>
          </p:cNvSpPr>
          <p:nvPr>
            <p:ph type="sldNum" sz="quarter" idx="12"/>
          </p:nvPr>
        </p:nvSpPr>
        <p:spPr/>
        <p:txBody>
          <a:bodyPr/>
          <a:lstStyle/>
          <a:p>
            <a:fld id="{03C15C27-79D5-4B77-8ECF-35772203D104}" type="slidenum">
              <a:rPr lang="en-US" smtClean="0"/>
              <a:t>‹#›</a:t>
            </a:fld>
            <a:endParaRPr lang="en-US"/>
          </a:p>
        </p:txBody>
      </p:sp>
    </p:spTree>
    <p:extLst>
      <p:ext uri="{BB962C8B-B14F-4D97-AF65-F5344CB8AC3E}">
        <p14:creationId xmlns:p14="http://schemas.microsoft.com/office/powerpoint/2010/main" val="315450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8A771-DEEA-F467-7B11-B20F3A73B4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090E5D-4AD4-D902-A621-75BAF470D0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CC807D-B596-CE3C-8C63-AE5F2E9267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FC84EF-BA86-7790-93ED-CA5CE74E62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B3AFC3-38DD-29DC-FE25-5FCC9F09C6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4F423B-3890-1608-647A-C4CBDEEEE84C}"/>
              </a:ext>
            </a:extLst>
          </p:cNvPr>
          <p:cNvSpPr>
            <a:spLocks noGrp="1"/>
          </p:cNvSpPr>
          <p:nvPr>
            <p:ph type="dt" sz="half" idx="10"/>
          </p:nvPr>
        </p:nvSpPr>
        <p:spPr/>
        <p:txBody>
          <a:bodyPr/>
          <a:lstStyle/>
          <a:p>
            <a:fld id="{7022487D-4769-4F94-9840-9AC310A47AA6}" type="datetimeFigureOut">
              <a:rPr lang="en-US" smtClean="0"/>
              <a:t>3/7/2023</a:t>
            </a:fld>
            <a:endParaRPr lang="en-US"/>
          </a:p>
        </p:txBody>
      </p:sp>
      <p:sp>
        <p:nvSpPr>
          <p:cNvPr id="8" name="Footer Placeholder 7">
            <a:extLst>
              <a:ext uri="{FF2B5EF4-FFF2-40B4-BE49-F238E27FC236}">
                <a16:creationId xmlns:a16="http://schemas.microsoft.com/office/drawing/2014/main" id="{CF7E92E9-E51A-C874-FB08-503B98D659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3BD057-B28A-D7F0-D04F-292BCBFF7DEA}"/>
              </a:ext>
            </a:extLst>
          </p:cNvPr>
          <p:cNvSpPr>
            <a:spLocks noGrp="1"/>
          </p:cNvSpPr>
          <p:nvPr>
            <p:ph type="sldNum" sz="quarter" idx="12"/>
          </p:nvPr>
        </p:nvSpPr>
        <p:spPr/>
        <p:txBody>
          <a:bodyPr/>
          <a:lstStyle/>
          <a:p>
            <a:fld id="{03C15C27-79D5-4B77-8ECF-35772203D104}" type="slidenum">
              <a:rPr lang="en-US" smtClean="0"/>
              <a:t>‹#›</a:t>
            </a:fld>
            <a:endParaRPr lang="en-US"/>
          </a:p>
        </p:txBody>
      </p:sp>
    </p:spTree>
    <p:extLst>
      <p:ext uri="{BB962C8B-B14F-4D97-AF65-F5344CB8AC3E}">
        <p14:creationId xmlns:p14="http://schemas.microsoft.com/office/powerpoint/2010/main" val="2764051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4943-AA75-A089-95DE-982485C433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7F333A-10F2-2F82-D19D-9302750DA8D9}"/>
              </a:ext>
            </a:extLst>
          </p:cNvPr>
          <p:cNvSpPr>
            <a:spLocks noGrp="1"/>
          </p:cNvSpPr>
          <p:nvPr>
            <p:ph type="dt" sz="half" idx="10"/>
          </p:nvPr>
        </p:nvSpPr>
        <p:spPr/>
        <p:txBody>
          <a:bodyPr/>
          <a:lstStyle/>
          <a:p>
            <a:fld id="{7022487D-4769-4F94-9840-9AC310A47AA6}" type="datetimeFigureOut">
              <a:rPr lang="en-US" smtClean="0"/>
              <a:t>3/7/2023</a:t>
            </a:fld>
            <a:endParaRPr lang="en-US"/>
          </a:p>
        </p:txBody>
      </p:sp>
      <p:sp>
        <p:nvSpPr>
          <p:cNvPr id="4" name="Footer Placeholder 3">
            <a:extLst>
              <a:ext uri="{FF2B5EF4-FFF2-40B4-BE49-F238E27FC236}">
                <a16:creationId xmlns:a16="http://schemas.microsoft.com/office/drawing/2014/main" id="{72674D24-64A9-C844-BFD7-F16ADFE7FA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5EFC41-0D88-6EB0-87AA-E13B08401CE5}"/>
              </a:ext>
            </a:extLst>
          </p:cNvPr>
          <p:cNvSpPr>
            <a:spLocks noGrp="1"/>
          </p:cNvSpPr>
          <p:nvPr>
            <p:ph type="sldNum" sz="quarter" idx="12"/>
          </p:nvPr>
        </p:nvSpPr>
        <p:spPr/>
        <p:txBody>
          <a:bodyPr/>
          <a:lstStyle/>
          <a:p>
            <a:fld id="{03C15C27-79D5-4B77-8ECF-35772203D104}" type="slidenum">
              <a:rPr lang="en-US" smtClean="0"/>
              <a:t>‹#›</a:t>
            </a:fld>
            <a:endParaRPr lang="en-US"/>
          </a:p>
        </p:txBody>
      </p:sp>
    </p:spTree>
    <p:extLst>
      <p:ext uri="{BB962C8B-B14F-4D97-AF65-F5344CB8AC3E}">
        <p14:creationId xmlns:p14="http://schemas.microsoft.com/office/powerpoint/2010/main" val="1216106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3AE784-7450-4CF2-8F09-7DCDE08925F2}"/>
              </a:ext>
            </a:extLst>
          </p:cNvPr>
          <p:cNvSpPr>
            <a:spLocks noGrp="1"/>
          </p:cNvSpPr>
          <p:nvPr>
            <p:ph type="dt" sz="half" idx="10"/>
          </p:nvPr>
        </p:nvSpPr>
        <p:spPr/>
        <p:txBody>
          <a:bodyPr/>
          <a:lstStyle/>
          <a:p>
            <a:fld id="{7022487D-4769-4F94-9840-9AC310A47AA6}" type="datetimeFigureOut">
              <a:rPr lang="en-US" smtClean="0"/>
              <a:t>3/7/2023</a:t>
            </a:fld>
            <a:endParaRPr lang="en-US"/>
          </a:p>
        </p:txBody>
      </p:sp>
      <p:sp>
        <p:nvSpPr>
          <p:cNvPr id="3" name="Footer Placeholder 2">
            <a:extLst>
              <a:ext uri="{FF2B5EF4-FFF2-40B4-BE49-F238E27FC236}">
                <a16:creationId xmlns:a16="http://schemas.microsoft.com/office/drawing/2014/main" id="{4953A90E-A9F5-6D7F-691B-EF5418D04E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445F47-0216-2454-CD9C-CA7AB57FDED6}"/>
              </a:ext>
            </a:extLst>
          </p:cNvPr>
          <p:cNvSpPr>
            <a:spLocks noGrp="1"/>
          </p:cNvSpPr>
          <p:nvPr>
            <p:ph type="sldNum" sz="quarter" idx="12"/>
          </p:nvPr>
        </p:nvSpPr>
        <p:spPr/>
        <p:txBody>
          <a:bodyPr/>
          <a:lstStyle/>
          <a:p>
            <a:fld id="{03C15C27-79D5-4B77-8ECF-35772203D104}" type="slidenum">
              <a:rPr lang="en-US" smtClean="0"/>
              <a:t>‹#›</a:t>
            </a:fld>
            <a:endParaRPr lang="en-US"/>
          </a:p>
        </p:txBody>
      </p:sp>
    </p:spTree>
    <p:extLst>
      <p:ext uri="{BB962C8B-B14F-4D97-AF65-F5344CB8AC3E}">
        <p14:creationId xmlns:p14="http://schemas.microsoft.com/office/powerpoint/2010/main" val="126979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BDB75-221C-B6FF-3A4A-917A1CF302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EAA989-D306-E313-8584-0A593B9237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FC76C2-0986-CE11-E5A7-8ACD8B000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355D5-51AC-697A-8085-BEA01A7E4E6C}"/>
              </a:ext>
            </a:extLst>
          </p:cNvPr>
          <p:cNvSpPr>
            <a:spLocks noGrp="1"/>
          </p:cNvSpPr>
          <p:nvPr>
            <p:ph type="dt" sz="half" idx="10"/>
          </p:nvPr>
        </p:nvSpPr>
        <p:spPr/>
        <p:txBody>
          <a:bodyPr/>
          <a:lstStyle/>
          <a:p>
            <a:fld id="{7022487D-4769-4F94-9840-9AC310A47AA6}" type="datetimeFigureOut">
              <a:rPr lang="en-US" smtClean="0"/>
              <a:t>3/7/2023</a:t>
            </a:fld>
            <a:endParaRPr lang="en-US"/>
          </a:p>
        </p:txBody>
      </p:sp>
      <p:sp>
        <p:nvSpPr>
          <p:cNvPr id="6" name="Footer Placeholder 5">
            <a:extLst>
              <a:ext uri="{FF2B5EF4-FFF2-40B4-BE49-F238E27FC236}">
                <a16:creationId xmlns:a16="http://schemas.microsoft.com/office/drawing/2014/main" id="{D9D9F888-B379-DAB8-C6EE-77D1943FA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32D545-85F3-11AF-C637-6B89DFFF2E0E}"/>
              </a:ext>
            </a:extLst>
          </p:cNvPr>
          <p:cNvSpPr>
            <a:spLocks noGrp="1"/>
          </p:cNvSpPr>
          <p:nvPr>
            <p:ph type="sldNum" sz="quarter" idx="12"/>
          </p:nvPr>
        </p:nvSpPr>
        <p:spPr/>
        <p:txBody>
          <a:bodyPr/>
          <a:lstStyle/>
          <a:p>
            <a:fld id="{03C15C27-79D5-4B77-8ECF-35772203D104}" type="slidenum">
              <a:rPr lang="en-US" smtClean="0"/>
              <a:t>‹#›</a:t>
            </a:fld>
            <a:endParaRPr lang="en-US"/>
          </a:p>
        </p:txBody>
      </p:sp>
    </p:spTree>
    <p:extLst>
      <p:ext uri="{BB962C8B-B14F-4D97-AF65-F5344CB8AC3E}">
        <p14:creationId xmlns:p14="http://schemas.microsoft.com/office/powerpoint/2010/main" val="2881829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AD02-F98B-ED37-9C24-4E58B8F26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7FC054-BB59-DC3B-13AE-B7240D7B1B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42B772-AEA3-E94C-6CE9-C277AB1311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ED3F7-B2F0-9A50-434B-70F0D0D4838D}"/>
              </a:ext>
            </a:extLst>
          </p:cNvPr>
          <p:cNvSpPr>
            <a:spLocks noGrp="1"/>
          </p:cNvSpPr>
          <p:nvPr>
            <p:ph type="dt" sz="half" idx="10"/>
          </p:nvPr>
        </p:nvSpPr>
        <p:spPr/>
        <p:txBody>
          <a:bodyPr/>
          <a:lstStyle/>
          <a:p>
            <a:fld id="{7022487D-4769-4F94-9840-9AC310A47AA6}" type="datetimeFigureOut">
              <a:rPr lang="en-US" smtClean="0"/>
              <a:t>3/7/2023</a:t>
            </a:fld>
            <a:endParaRPr lang="en-US"/>
          </a:p>
        </p:txBody>
      </p:sp>
      <p:sp>
        <p:nvSpPr>
          <p:cNvPr id="6" name="Footer Placeholder 5">
            <a:extLst>
              <a:ext uri="{FF2B5EF4-FFF2-40B4-BE49-F238E27FC236}">
                <a16:creationId xmlns:a16="http://schemas.microsoft.com/office/drawing/2014/main" id="{CC74469D-8DAC-B8BC-F069-8D53EF957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5E34D-7FD3-B415-A2C8-28E299376527}"/>
              </a:ext>
            </a:extLst>
          </p:cNvPr>
          <p:cNvSpPr>
            <a:spLocks noGrp="1"/>
          </p:cNvSpPr>
          <p:nvPr>
            <p:ph type="sldNum" sz="quarter" idx="12"/>
          </p:nvPr>
        </p:nvSpPr>
        <p:spPr/>
        <p:txBody>
          <a:bodyPr/>
          <a:lstStyle/>
          <a:p>
            <a:fld id="{03C15C27-79D5-4B77-8ECF-35772203D104}" type="slidenum">
              <a:rPr lang="en-US" smtClean="0"/>
              <a:t>‹#›</a:t>
            </a:fld>
            <a:endParaRPr lang="en-US"/>
          </a:p>
        </p:txBody>
      </p:sp>
    </p:spTree>
    <p:extLst>
      <p:ext uri="{BB962C8B-B14F-4D97-AF65-F5344CB8AC3E}">
        <p14:creationId xmlns:p14="http://schemas.microsoft.com/office/powerpoint/2010/main" val="216066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5E6AC-E400-3981-234F-8B8EBE10FF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93FD24-E77C-4072-D2CD-00EB6787B5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EA6F9-A93F-A712-F3EB-57A134C6CB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2487D-4769-4F94-9840-9AC310A47AA6}" type="datetimeFigureOut">
              <a:rPr lang="en-US" smtClean="0"/>
              <a:t>3/7/2023</a:t>
            </a:fld>
            <a:endParaRPr lang="en-US"/>
          </a:p>
        </p:txBody>
      </p:sp>
      <p:sp>
        <p:nvSpPr>
          <p:cNvPr id="5" name="Footer Placeholder 4">
            <a:extLst>
              <a:ext uri="{FF2B5EF4-FFF2-40B4-BE49-F238E27FC236}">
                <a16:creationId xmlns:a16="http://schemas.microsoft.com/office/drawing/2014/main" id="{B624E885-7AFD-DADF-2930-359F78457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7CF91D-D219-575F-36DD-337A81A674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15C27-79D5-4B77-8ECF-35772203D104}" type="slidenum">
              <a:rPr lang="en-US" smtClean="0"/>
              <a:t>‹#›</a:t>
            </a:fld>
            <a:endParaRPr lang="en-US"/>
          </a:p>
        </p:txBody>
      </p:sp>
    </p:spTree>
    <p:extLst>
      <p:ext uri="{BB962C8B-B14F-4D97-AF65-F5344CB8AC3E}">
        <p14:creationId xmlns:p14="http://schemas.microsoft.com/office/powerpoint/2010/main" val="3921699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10.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0.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1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1.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12.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2.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1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3.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2.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3.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4.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5.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6.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7.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8.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9.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E5C7C7EB-25B6-126E-6D3E-AD7466417E48}"/>
              </a:ext>
            </a:extLst>
          </p:cNvPr>
          <p:cNvGrpSpPr/>
          <p:nvPr/>
        </p:nvGrpSpPr>
        <p:grpSpPr>
          <a:xfrm>
            <a:off x="-729344" y="-143118"/>
            <a:ext cx="14299279" cy="7039594"/>
            <a:chOff x="-729344" y="-143118"/>
            <a:chExt cx="14299279" cy="7039594"/>
          </a:xfrm>
        </p:grpSpPr>
        <p:grpSp>
          <p:nvGrpSpPr>
            <p:cNvPr id="42" name="Group 41">
              <a:extLst>
                <a:ext uri="{FF2B5EF4-FFF2-40B4-BE49-F238E27FC236}">
                  <a16:creationId xmlns:a16="http://schemas.microsoft.com/office/drawing/2014/main" id="{1910DA2F-FDC0-88FC-2588-F1850B73C4D3}"/>
                </a:ext>
              </a:extLst>
            </p:cNvPr>
            <p:cNvGrpSpPr/>
            <p:nvPr/>
          </p:nvGrpSpPr>
          <p:grpSpPr>
            <a:xfrm>
              <a:off x="-729344" y="-143118"/>
              <a:ext cx="14299279" cy="7039594"/>
              <a:chOff x="-729344" y="-143118"/>
              <a:chExt cx="14299279" cy="7039594"/>
            </a:xfrm>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D723791C-ABE6-DB72-5251-BBA7684EE0B9}"/>
                </a:ext>
              </a:extLst>
            </p:cNvPr>
            <p:cNvGrpSpPr/>
            <p:nvPr/>
          </p:nvGrpSpPr>
          <p:grpSpPr>
            <a:xfrm>
              <a:off x="2775556" y="2046425"/>
              <a:ext cx="6638284" cy="2762552"/>
              <a:chOff x="1374815" y="9506798"/>
              <a:chExt cx="7284833" cy="2762552"/>
            </a:xfrm>
          </p:grpSpPr>
          <p:sp>
            <p:nvSpPr>
              <p:cNvPr id="12" name="Rectangle 11">
                <a:extLst>
                  <a:ext uri="{FF2B5EF4-FFF2-40B4-BE49-F238E27FC236}">
                    <a16:creationId xmlns:a16="http://schemas.microsoft.com/office/drawing/2014/main" id="{49898234-2380-2B35-0B96-E1627C644CD3}"/>
                  </a:ext>
                </a:extLst>
              </p:cNvPr>
              <p:cNvSpPr/>
              <p:nvPr/>
            </p:nvSpPr>
            <p:spPr>
              <a:xfrm>
                <a:off x="1374815" y="9515264"/>
                <a:ext cx="7284833" cy="2754086"/>
              </a:xfrm>
              <a:prstGeom prst="rect">
                <a:avLst/>
              </a:prstGeom>
              <a:solidFill>
                <a:schemeClr val="bg1">
                  <a:alpha val="85000"/>
                </a:schemeClr>
              </a:solidFill>
              <a:ln w="152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30AC974-EFF2-9176-CEB6-28E4F5F6496B}"/>
                  </a:ext>
                </a:extLst>
              </p:cNvPr>
              <p:cNvSpPr/>
              <p:nvPr/>
            </p:nvSpPr>
            <p:spPr>
              <a:xfrm>
                <a:off x="1500327" y="9506798"/>
                <a:ext cx="6651851" cy="1569660"/>
              </a:xfrm>
              <a:prstGeom prst="rect">
                <a:avLst/>
              </a:prstGeom>
              <a:noFill/>
            </p:spPr>
            <p:txBody>
              <a:bodyPr wrap="square" lIns="91440" tIns="45720" rIns="91440" bIns="45720">
                <a:spAutoFit/>
              </a:bodyPr>
              <a:lstStyle/>
              <a:p>
                <a:pPr algn="ctr"/>
                <a:r>
                  <a:rPr lang="en-US" sz="9600" b="0" cap="none" spc="0" dirty="0">
                    <a:ln w="0"/>
                    <a:solidFill>
                      <a:schemeClr val="tx1"/>
                    </a:solidFill>
                    <a:effectLst>
                      <a:outerShdw blurRad="38100" dist="19050" dir="2700000" algn="tl" rotWithShape="0">
                        <a:schemeClr val="dk1">
                          <a:alpha val="40000"/>
                        </a:schemeClr>
                      </a:outerShdw>
                    </a:effectLst>
                  </a:rPr>
                  <a:t>EVERY BOY</a:t>
                </a:r>
              </a:p>
            </p:txBody>
          </p:sp>
          <p:sp>
            <p:nvSpPr>
              <p:cNvPr id="32" name="Rectangle 31">
                <a:extLst>
                  <a:ext uri="{FF2B5EF4-FFF2-40B4-BE49-F238E27FC236}">
                    <a16:creationId xmlns:a16="http://schemas.microsoft.com/office/drawing/2014/main" id="{3D424112-1414-39B4-E6C0-BA2545C99A77}"/>
                  </a:ext>
                </a:extLst>
              </p:cNvPr>
              <p:cNvSpPr/>
              <p:nvPr/>
            </p:nvSpPr>
            <p:spPr>
              <a:xfrm>
                <a:off x="1468384" y="10604185"/>
                <a:ext cx="6830723" cy="1107996"/>
              </a:xfrm>
              <a:prstGeom prst="rect">
                <a:avLst/>
              </a:prstGeom>
              <a:noFill/>
            </p:spPr>
            <p:txBody>
              <a:bodyPr wrap="squar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rPr>
                  <a:t>INITIATIVE</a:t>
                </a:r>
              </a:p>
            </p:txBody>
          </p:sp>
          <p:sp>
            <p:nvSpPr>
              <p:cNvPr id="34" name="Rectangle 33">
                <a:extLst>
                  <a:ext uri="{FF2B5EF4-FFF2-40B4-BE49-F238E27FC236}">
                    <a16:creationId xmlns:a16="http://schemas.microsoft.com/office/drawing/2014/main" id="{0EAD16DE-DBE5-AF06-7930-3D5EE60A87DD}"/>
                  </a:ext>
                </a:extLst>
              </p:cNvPr>
              <p:cNvSpPr/>
              <p:nvPr/>
            </p:nvSpPr>
            <p:spPr>
              <a:xfrm>
                <a:off x="1511924" y="11540357"/>
                <a:ext cx="6651851" cy="400110"/>
              </a:xfrm>
              <a:prstGeom prst="rect">
                <a:avLst/>
              </a:prstGeom>
              <a:noFill/>
            </p:spPr>
            <p:txBody>
              <a:bodyPr wrap="square" lIns="91440" tIns="45720" rIns="91440" bIns="45720">
                <a:spAutoFit/>
              </a:bodyPr>
              <a:lstStyle/>
              <a:p>
                <a:pPr algn="ctr"/>
                <a:r>
                  <a:rPr lang="en-US" sz="2000" i="1" dirty="0">
                    <a:ln w="0"/>
                    <a:effectLst>
                      <a:outerShdw blurRad="38100" dist="19050" dir="2700000" algn="tl" rotWithShape="0">
                        <a:schemeClr val="dk1">
                          <a:alpha val="40000"/>
                        </a:schemeClr>
                      </a:outerShdw>
                    </a:effectLst>
                  </a:rPr>
                  <a:t>Reaching Every Boy, in Every Church, in Every Community</a:t>
                </a:r>
                <a:endParaRPr lang="en-US" sz="2000" b="0" i="1" cap="none" spc="0" dirty="0">
                  <a:ln w="0"/>
                  <a:solidFill>
                    <a:schemeClr val="tx1"/>
                  </a:solidFill>
                  <a:effectLst>
                    <a:outerShdw blurRad="38100" dist="19050" dir="2700000" algn="tl" rotWithShape="0">
                      <a:schemeClr val="dk1">
                        <a:alpha val="40000"/>
                      </a:schemeClr>
                    </a:outerShdw>
                  </a:effectLst>
                </a:endParaRPr>
              </a:p>
            </p:txBody>
          </p:sp>
        </p:grpSp>
        <p:pic>
          <p:nvPicPr>
            <p:cNvPr id="36" name="Picture 35" descr="A picture containing text, clock&#10;&#10;Description automatically generated">
              <a:extLst>
                <a:ext uri="{FF2B5EF4-FFF2-40B4-BE49-F238E27FC236}">
                  <a16:creationId xmlns:a16="http://schemas.microsoft.com/office/drawing/2014/main" id="{E5A9E243-7887-793C-ADDC-C015F8082CC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87115" y="3327371"/>
              <a:ext cx="668340" cy="805715"/>
            </a:xfrm>
            <a:prstGeom prst="rect">
              <a:avLst/>
            </a:prstGeom>
          </p:spPr>
        </p:pic>
        <p:pic>
          <p:nvPicPr>
            <p:cNvPr id="44" name="Picture 43" descr="A picture containing text, clock&#10;&#10;Description automatically generated">
              <a:extLst>
                <a:ext uri="{FF2B5EF4-FFF2-40B4-BE49-F238E27FC236}">
                  <a16:creationId xmlns:a16="http://schemas.microsoft.com/office/drawing/2014/main" id="{59E52472-B42D-49DC-DA16-B690111C11D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15872" y="3331280"/>
              <a:ext cx="668340" cy="805715"/>
            </a:xfrm>
            <a:prstGeom prst="rect">
              <a:avLst/>
            </a:prstGeom>
          </p:spPr>
        </p:pic>
      </p:grpSp>
    </p:spTree>
    <p:extLst>
      <p:ext uri="{BB962C8B-B14F-4D97-AF65-F5344CB8AC3E}">
        <p14:creationId xmlns:p14="http://schemas.microsoft.com/office/powerpoint/2010/main" val="134776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83BE31-008A-B8B9-B469-B00133059367}"/>
              </a:ext>
            </a:extLst>
          </p:cNvPr>
          <p:cNvGrpSpPr/>
          <p:nvPr/>
        </p:nvGrpSpPr>
        <p:grpSpPr>
          <a:xfrm>
            <a:off x="-729344" y="-143118"/>
            <a:ext cx="14299279" cy="7039594"/>
            <a:chOff x="-729344" y="-143118"/>
            <a:chExt cx="14299279" cy="7039594"/>
          </a:xfrm>
          <a:effectLst>
            <a:glow rad="127000">
              <a:schemeClr val="accent1">
                <a:alpha val="40000"/>
              </a:schemeClr>
            </a:glow>
          </a:effectLst>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68AC103-A1EA-14CD-241C-93F838F6D835}"/>
              </a:ext>
            </a:extLst>
          </p:cNvPr>
          <p:cNvSpPr/>
          <p:nvPr/>
        </p:nvSpPr>
        <p:spPr>
          <a:xfrm>
            <a:off x="1147850" y="180975"/>
            <a:ext cx="9973984" cy="6524625"/>
          </a:xfrm>
          <a:prstGeom prst="rect">
            <a:avLst/>
          </a:prstGeom>
          <a:solidFill>
            <a:schemeClr val="bg1">
              <a:alpha val="75000"/>
            </a:schemeClr>
          </a:solidFill>
          <a:effectLst>
            <a:glow rad="127000">
              <a:schemeClr val="bg1">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011C405-1ED4-FAE1-C720-9BEA79067C05}"/>
              </a:ext>
            </a:extLst>
          </p:cNvPr>
          <p:cNvSpPr txBox="1"/>
          <p:nvPr/>
        </p:nvSpPr>
        <p:spPr>
          <a:xfrm>
            <a:off x="1658233" y="567639"/>
            <a:ext cx="8947725" cy="5632311"/>
          </a:xfrm>
          <a:prstGeom prst="rect">
            <a:avLst/>
          </a:prstGeom>
          <a:noFill/>
        </p:spPr>
        <p:txBody>
          <a:bodyPr wrap="square" rtlCol="0">
            <a:spAutoFit/>
          </a:bodyPr>
          <a:lstStyle/>
          <a:p>
            <a:pPr>
              <a:spcAft>
                <a:spcPts val="1200"/>
              </a:spcAft>
            </a:pPr>
            <a:r>
              <a:rPr lang="en-US" sz="3600" b="1" dirty="0"/>
              <a:t>PARTNER</a:t>
            </a:r>
            <a:r>
              <a:rPr lang="en-US" sz="3600" dirty="0"/>
              <a:t>.  Join us today by signing up at the link below. Your ongoing monthly support of $25 or more will enable these tools and resources to continue being available to churches. Since these funds will support the growth of ministry and evangelism throughout the United States, this initiative has been approved as a specialized ministry of AG U.S. Missions, and all contributions will receive missions giving credit and are tax deductible.</a:t>
            </a:r>
          </a:p>
        </p:txBody>
      </p:sp>
      <p:sp>
        <p:nvSpPr>
          <p:cNvPr id="13" name="TextBox 12">
            <a:extLst>
              <a:ext uri="{FF2B5EF4-FFF2-40B4-BE49-F238E27FC236}">
                <a16:creationId xmlns:a16="http://schemas.microsoft.com/office/drawing/2014/main" id="{CF0A5368-A4E4-F768-DBB6-7A3E5967D713}"/>
              </a:ext>
            </a:extLst>
          </p:cNvPr>
          <p:cNvSpPr txBox="1"/>
          <p:nvPr/>
        </p:nvSpPr>
        <p:spPr>
          <a:xfrm>
            <a:off x="11365534" y="256969"/>
            <a:ext cx="503845" cy="830997"/>
          </a:xfrm>
          <a:prstGeom prst="rect">
            <a:avLst/>
          </a:prstGeom>
          <a:noFill/>
        </p:spPr>
        <p:txBody>
          <a:bodyPr wrap="square" rtlCol="0">
            <a:spAutoFit/>
          </a:bodyPr>
          <a:lstStyle/>
          <a:p>
            <a:r>
              <a:rPr lang="en-US" sz="4800" dirty="0">
                <a:solidFill>
                  <a:schemeClr val="bg1"/>
                </a:solidFill>
              </a:rPr>
              <a:t>9</a:t>
            </a:r>
          </a:p>
        </p:txBody>
      </p:sp>
    </p:spTree>
    <p:extLst>
      <p:ext uri="{BB962C8B-B14F-4D97-AF65-F5344CB8AC3E}">
        <p14:creationId xmlns:p14="http://schemas.microsoft.com/office/powerpoint/2010/main" val="2739830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83BE31-008A-B8B9-B469-B00133059367}"/>
              </a:ext>
            </a:extLst>
          </p:cNvPr>
          <p:cNvGrpSpPr/>
          <p:nvPr/>
        </p:nvGrpSpPr>
        <p:grpSpPr>
          <a:xfrm>
            <a:off x="-729344" y="-143118"/>
            <a:ext cx="14299279" cy="7039594"/>
            <a:chOff x="-729344" y="-143118"/>
            <a:chExt cx="14299279" cy="7039594"/>
          </a:xfrm>
          <a:effectLst>
            <a:glow rad="127000">
              <a:schemeClr val="accent1">
                <a:alpha val="40000"/>
              </a:schemeClr>
            </a:glow>
          </a:effectLst>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68AC103-A1EA-14CD-241C-93F838F6D835}"/>
              </a:ext>
            </a:extLst>
          </p:cNvPr>
          <p:cNvSpPr/>
          <p:nvPr/>
        </p:nvSpPr>
        <p:spPr>
          <a:xfrm>
            <a:off x="1147850" y="180975"/>
            <a:ext cx="9973984" cy="6524625"/>
          </a:xfrm>
          <a:prstGeom prst="rect">
            <a:avLst/>
          </a:prstGeom>
          <a:solidFill>
            <a:schemeClr val="bg1">
              <a:alpha val="75000"/>
            </a:schemeClr>
          </a:solidFill>
          <a:effectLst>
            <a:glow rad="127000">
              <a:schemeClr val="bg1">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011C405-1ED4-FAE1-C720-9BEA79067C05}"/>
              </a:ext>
            </a:extLst>
          </p:cNvPr>
          <p:cNvSpPr txBox="1"/>
          <p:nvPr/>
        </p:nvSpPr>
        <p:spPr>
          <a:xfrm>
            <a:off x="1658233" y="567639"/>
            <a:ext cx="9201526" cy="5847755"/>
          </a:xfrm>
          <a:prstGeom prst="rect">
            <a:avLst/>
          </a:prstGeom>
          <a:noFill/>
        </p:spPr>
        <p:txBody>
          <a:bodyPr wrap="square" rtlCol="0">
            <a:spAutoFit/>
          </a:bodyPr>
          <a:lstStyle/>
          <a:p>
            <a:pPr>
              <a:spcAft>
                <a:spcPts val="1200"/>
              </a:spcAft>
            </a:pPr>
            <a:r>
              <a:rPr lang="en-US" sz="3400" b="1" dirty="0"/>
              <a:t>PROMOTE</a:t>
            </a:r>
            <a:r>
              <a:rPr lang="en-US" sz="3400" dirty="0"/>
              <a:t>.  Help us spread the word. Talk about the mission to reach every boy so the funds of this initiative may be maximized toward resourcing churches and reaching as many boys as possible. We need individuals like you to help us make the need and opportunity known. Share with pastors, the board of your church, businesspeople, the senior adult ministry, men’s and women’s ministry of your church, your friends, and anyone who will listen, the need of boys and the opportunity to help make a difference in their lives.</a:t>
            </a:r>
          </a:p>
        </p:txBody>
      </p:sp>
      <p:sp>
        <p:nvSpPr>
          <p:cNvPr id="13" name="TextBox 12">
            <a:extLst>
              <a:ext uri="{FF2B5EF4-FFF2-40B4-BE49-F238E27FC236}">
                <a16:creationId xmlns:a16="http://schemas.microsoft.com/office/drawing/2014/main" id="{FBD5D711-BB11-076B-07BE-F60C5AD8BA87}"/>
              </a:ext>
            </a:extLst>
          </p:cNvPr>
          <p:cNvSpPr txBox="1"/>
          <p:nvPr/>
        </p:nvSpPr>
        <p:spPr>
          <a:xfrm>
            <a:off x="11289334" y="256969"/>
            <a:ext cx="1003361" cy="830997"/>
          </a:xfrm>
          <a:prstGeom prst="rect">
            <a:avLst/>
          </a:prstGeom>
          <a:noFill/>
        </p:spPr>
        <p:txBody>
          <a:bodyPr wrap="square" rtlCol="0">
            <a:spAutoFit/>
          </a:bodyPr>
          <a:lstStyle/>
          <a:p>
            <a:r>
              <a:rPr lang="en-US" sz="4800" dirty="0">
                <a:solidFill>
                  <a:schemeClr val="bg1"/>
                </a:solidFill>
              </a:rPr>
              <a:t>10</a:t>
            </a:r>
          </a:p>
        </p:txBody>
      </p:sp>
    </p:spTree>
    <p:extLst>
      <p:ext uri="{BB962C8B-B14F-4D97-AF65-F5344CB8AC3E}">
        <p14:creationId xmlns:p14="http://schemas.microsoft.com/office/powerpoint/2010/main" val="3805489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83BE31-008A-B8B9-B469-B00133059367}"/>
              </a:ext>
            </a:extLst>
          </p:cNvPr>
          <p:cNvGrpSpPr/>
          <p:nvPr/>
        </p:nvGrpSpPr>
        <p:grpSpPr>
          <a:xfrm>
            <a:off x="-729344" y="-143118"/>
            <a:ext cx="14299279" cy="7039594"/>
            <a:chOff x="-729344" y="-143118"/>
            <a:chExt cx="14299279" cy="7039594"/>
          </a:xfrm>
          <a:effectLst>
            <a:glow rad="127000">
              <a:schemeClr val="accent1">
                <a:alpha val="40000"/>
              </a:schemeClr>
            </a:glow>
          </a:effectLst>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68AC103-A1EA-14CD-241C-93F838F6D835}"/>
              </a:ext>
            </a:extLst>
          </p:cNvPr>
          <p:cNvSpPr/>
          <p:nvPr/>
        </p:nvSpPr>
        <p:spPr>
          <a:xfrm>
            <a:off x="1147850" y="180975"/>
            <a:ext cx="9973984" cy="6524625"/>
          </a:xfrm>
          <a:prstGeom prst="rect">
            <a:avLst/>
          </a:prstGeom>
          <a:solidFill>
            <a:schemeClr val="bg1">
              <a:alpha val="75000"/>
            </a:schemeClr>
          </a:solidFill>
          <a:effectLst>
            <a:glow rad="127000">
              <a:schemeClr val="bg1">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011C405-1ED4-FAE1-C720-9BEA79067C05}"/>
              </a:ext>
            </a:extLst>
          </p:cNvPr>
          <p:cNvSpPr txBox="1"/>
          <p:nvPr/>
        </p:nvSpPr>
        <p:spPr>
          <a:xfrm>
            <a:off x="1658233" y="567639"/>
            <a:ext cx="8947725" cy="5386090"/>
          </a:xfrm>
          <a:prstGeom prst="rect">
            <a:avLst/>
          </a:prstGeom>
          <a:noFill/>
        </p:spPr>
        <p:txBody>
          <a:bodyPr wrap="square" rtlCol="0">
            <a:spAutoFit/>
          </a:bodyPr>
          <a:lstStyle/>
          <a:p>
            <a:pPr>
              <a:spcAft>
                <a:spcPts val="1200"/>
              </a:spcAft>
            </a:pPr>
            <a:r>
              <a:rPr lang="en-US" sz="3600" dirty="0"/>
              <a:t>Join us today by signing up at the link below. Your support of this ministry effort will enable us to resource every church, in every community, and take the message of the gospel to every boy in the United States!</a:t>
            </a:r>
          </a:p>
          <a:p>
            <a:pPr>
              <a:spcAft>
                <a:spcPts val="1200"/>
              </a:spcAft>
            </a:pPr>
            <a:endParaRPr lang="en-US" sz="3600" dirty="0"/>
          </a:p>
          <a:p>
            <a:pPr algn="ctr">
              <a:spcAft>
                <a:spcPts val="1200"/>
              </a:spcAft>
            </a:pPr>
            <a:r>
              <a:rPr lang="en-US" sz="3600" i="1" dirty="0"/>
              <a:t>If we change a boy, we change a man. If we change a man, we can change a family, a church, and community, and a nation!</a:t>
            </a:r>
          </a:p>
        </p:txBody>
      </p:sp>
      <p:sp>
        <p:nvSpPr>
          <p:cNvPr id="34" name="TextBox 33">
            <a:extLst>
              <a:ext uri="{FF2B5EF4-FFF2-40B4-BE49-F238E27FC236}">
                <a16:creationId xmlns:a16="http://schemas.microsoft.com/office/drawing/2014/main" id="{F8D93800-6FE6-D96A-20B3-97F63EC4E1AE}"/>
              </a:ext>
            </a:extLst>
          </p:cNvPr>
          <p:cNvSpPr txBox="1"/>
          <p:nvPr/>
        </p:nvSpPr>
        <p:spPr>
          <a:xfrm>
            <a:off x="11289334" y="256969"/>
            <a:ext cx="1003361" cy="830997"/>
          </a:xfrm>
          <a:prstGeom prst="rect">
            <a:avLst/>
          </a:prstGeom>
          <a:noFill/>
        </p:spPr>
        <p:txBody>
          <a:bodyPr wrap="square" rtlCol="0">
            <a:spAutoFit/>
          </a:bodyPr>
          <a:lstStyle/>
          <a:p>
            <a:r>
              <a:rPr lang="en-US" sz="4800" dirty="0">
                <a:solidFill>
                  <a:schemeClr val="bg1"/>
                </a:solidFill>
              </a:rPr>
              <a:t>11</a:t>
            </a:r>
          </a:p>
        </p:txBody>
      </p:sp>
    </p:spTree>
    <p:extLst>
      <p:ext uri="{BB962C8B-B14F-4D97-AF65-F5344CB8AC3E}">
        <p14:creationId xmlns:p14="http://schemas.microsoft.com/office/powerpoint/2010/main" val="2198399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E5C7C7EB-25B6-126E-6D3E-AD7466417E48}"/>
              </a:ext>
            </a:extLst>
          </p:cNvPr>
          <p:cNvGrpSpPr/>
          <p:nvPr/>
        </p:nvGrpSpPr>
        <p:grpSpPr>
          <a:xfrm>
            <a:off x="-729344" y="-143118"/>
            <a:ext cx="14299279" cy="7039594"/>
            <a:chOff x="-729344" y="-143118"/>
            <a:chExt cx="14299279" cy="7039594"/>
          </a:xfrm>
        </p:grpSpPr>
        <p:grpSp>
          <p:nvGrpSpPr>
            <p:cNvPr id="42" name="Group 41">
              <a:extLst>
                <a:ext uri="{FF2B5EF4-FFF2-40B4-BE49-F238E27FC236}">
                  <a16:creationId xmlns:a16="http://schemas.microsoft.com/office/drawing/2014/main" id="{1910DA2F-FDC0-88FC-2588-F1850B73C4D3}"/>
                </a:ext>
              </a:extLst>
            </p:cNvPr>
            <p:cNvGrpSpPr/>
            <p:nvPr/>
          </p:nvGrpSpPr>
          <p:grpSpPr>
            <a:xfrm>
              <a:off x="-729344" y="-143118"/>
              <a:ext cx="14299279" cy="7039594"/>
              <a:chOff x="-729344" y="-143118"/>
              <a:chExt cx="14299279" cy="7039594"/>
            </a:xfrm>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D723791C-ABE6-DB72-5251-BBA7684EE0B9}"/>
                </a:ext>
              </a:extLst>
            </p:cNvPr>
            <p:cNvGrpSpPr/>
            <p:nvPr/>
          </p:nvGrpSpPr>
          <p:grpSpPr>
            <a:xfrm>
              <a:off x="2775556" y="2046425"/>
              <a:ext cx="6638284" cy="2762552"/>
              <a:chOff x="1374815" y="9506798"/>
              <a:chExt cx="7284833" cy="2762552"/>
            </a:xfrm>
          </p:grpSpPr>
          <p:sp>
            <p:nvSpPr>
              <p:cNvPr id="12" name="Rectangle 11">
                <a:extLst>
                  <a:ext uri="{FF2B5EF4-FFF2-40B4-BE49-F238E27FC236}">
                    <a16:creationId xmlns:a16="http://schemas.microsoft.com/office/drawing/2014/main" id="{49898234-2380-2B35-0B96-E1627C644CD3}"/>
                  </a:ext>
                </a:extLst>
              </p:cNvPr>
              <p:cNvSpPr/>
              <p:nvPr/>
            </p:nvSpPr>
            <p:spPr>
              <a:xfrm>
                <a:off x="1374815" y="9515264"/>
                <a:ext cx="7284833" cy="2754086"/>
              </a:xfrm>
              <a:prstGeom prst="rect">
                <a:avLst/>
              </a:prstGeom>
              <a:solidFill>
                <a:schemeClr val="bg1">
                  <a:alpha val="85000"/>
                </a:schemeClr>
              </a:solidFill>
              <a:ln w="152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30AC974-EFF2-9176-CEB6-28E4F5F6496B}"/>
                  </a:ext>
                </a:extLst>
              </p:cNvPr>
              <p:cNvSpPr/>
              <p:nvPr/>
            </p:nvSpPr>
            <p:spPr>
              <a:xfrm>
                <a:off x="1500327" y="9506798"/>
                <a:ext cx="6651851" cy="1569660"/>
              </a:xfrm>
              <a:prstGeom prst="rect">
                <a:avLst/>
              </a:prstGeom>
              <a:noFill/>
            </p:spPr>
            <p:txBody>
              <a:bodyPr wrap="square" lIns="91440" tIns="45720" rIns="91440" bIns="45720">
                <a:spAutoFit/>
              </a:bodyPr>
              <a:lstStyle/>
              <a:p>
                <a:pPr algn="ctr"/>
                <a:r>
                  <a:rPr lang="en-US" sz="9600" b="0" cap="none" spc="0" dirty="0">
                    <a:ln w="0"/>
                    <a:solidFill>
                      <a:schemeClr val="tx1"/>
                    </a:solidFill>
                    <a:effectLst>
                      <a:outerShdw blurRad="38100" dist="19050" dir="2700000" algn="tl" rotWithShape="0">
                        <a:schemeClr val="dk1">
                          <a:alpha val="40000"/>
                        </a:schemeClr>
                      </a:outerShdw>
                    </a:effectLst>
                  </a:rPr>
                  <a:t>EVERY BOY</a:t>
                </a:r>
              </a:p>
            </p:txBody>
          </p:sp>
          <p:sp>
            <p:nvSpPr>
              <p:cNvPr id="32" name="Rectangle 31">
                <a:extLst>
                  <a:ext uri="{FF2B5EF4-FFF2-40B4-BE49-F238E27FC236}">
                    <a16:creationId xmlns:a16="http://schemas.microsoft.com/office/drawing/2014/main" id="{3D424112-1414-39B4-E6C0-BA2545C99A77}"/>
                  </a:ext>
                </a:extLst>
              </p:cNvPr>
              <p:cNvSpPr/>
              <p:nvPr/>
            </p:nvSpPr>
            <p:spPr>
              <a:xfrm>
                <a:off x="1468384" y="10604185"/>
                <a:ext cx="6830723" cy="1107996"/>
              </a:xfrm>
              <a:prstGeom prst="rect">
                <a:avLst/>
              </a:prstGeom>
              <a:noFill/>
            </p:spPr>
            <p:txBody>
              <a:bodyPr wrap="squar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rPr>
                  <a:t>INITIATIVE</a:t>
                </a:r>
              </a:p>
            </p:txBody>
          </p:sp>
          <p:sp>
            <p:nvSpPr>
              <p:cNvPr id="34" name="Rectangle 33">
                <a:extLst>
                  <a:ext uri="{FF2B5EF4-FFF2-40B4-BE49-F238E27FC236}">
                    <a16:creationId xmlns:a16="http://schemas.microsoft.com/office/drawing/2014/main" id="{0EAD16DE-DBE5-AF06-7930-3D5EE60A87DD}"/>
                  </a:ext>
                </a:extLst>
              </p:cNvPr>
              <p:cNvSpPr/>
              <p:nvPr/>
            </p:nvSpPr>
            <p:spPr>
              <a:xfrm>
                <a:off x="1511924" y="11540357"/>
                <a:ext cx="6651851" cy="400110"/>
              </a:xfrm>
              <a:prstGeom prst="rect">
                <a:avLst/>
              </a:prstGeom>
              <a:noFill/>
            </p:spPr>
            <p:txBody>
              <a:bodyPr wrap="square" lIns="91440" tIns="45720" rIns="91440" bIns="45720">
                <a:spAutoFit/>
              </a:bodyPr>
              <a:lstStyle/>
              <a:p>
                <a:pPr algn="ctr"/>
                <a:r>
                  <a:rPr lang="en-US" sz="2000" i="1" dirty="0">
                    <a:ln w="0"/>
                    <a:effectLst>
                      <a:outerShdw blurRad="38100" dist="19050" dir="2700000" algn="tl" rotWithShape="0">
                        <a:schemeClr val="dk1">
                          <a:alpha val="40000"/>
                        </a:schemeClr>
                      </a:outerShdw>
                    </a:effectLst>
                  </a:rPr>
                  <a:t>Reaching Every Boy, in Every Church, in Every Community</a:t>
                </a:r>
                <a:endParaRPr lang="en-US" sz="2000" b="0" i="1" cap="none" spc="0" dirty="0">
                  <a:ln w="0"/>
                  <a:solidFill>
                    <a:schemeClr val="tx1"/>
                  </a:solidFill>
                  <a:effectLst>
                    <a:outerShdw blurRad="38100" dist="19050" dir="2700000" algn="tl" rotWithShape="0">
                      <a:schemeClr val="dk1">
                        <a:alpha val="40000"/>
                      </a:schemeClr>
                    </a:outerShdw>
                  </a:effectLst>
                </a:endParaRPr>
              </a:p>
            </p:txBody>
          </p:sp>
        </p:grpSp>
        <p:pic>
          <p:nvPicPr>
            <p:cNvPr id="36" name="Picture 35" descr="A picture containing text, clock&#10;&#10;Description automatically generated">
              <a:extLst>
                <a:ext uri="{FF2B5EF4-FFF2-40B4-BE49-F238E27FC236}">
                  <a16:creationId xmlns:a16="http://schemas.microsoft.com/office/drawing/2014/main" id="{E5A9E243-7887-793C-ADDC-C015F8082CC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87115" y="3327371"/>
              <a:ext cx="668340" cy="805715"/>
            </a:xfrm>
            <a:prstGeom prst="rect">
              <a:avLst/>
            </a:prstGeom>
          </p:spPr>
        </p:pic>
        <p:pic>
          <p:nvPicPr>
            <p:cNvPr id="44" name="Picture 43" descr="A picture containing text, clock&#10;&#10;Description automatically generated">
              <a:extLst>
                <a:ext uri="{FF2B5EF4-FFF2-40B4-BE49-F238E27FC236}">
                  <a16:creationId xmlns:a16="http://schemas.microsoft.com/office/drawing/2014/main" id="{59E52472-B42D-49DC-DA16-B690111C11D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15872" y="3331280"/>
              <a:ext cx="668340" cy="805715"/>
            </a:xfrm>
            <a:prstGeom prst="rect">
              <a:avLst/>
            </a:prstGeom>
          </p:spPr>
        </p:pic>
      </p:grpSp>
    </p:spTree>
    <p:extLst>
      <p:ext uri="{BB962C8B-B14F-4D97-AF65-F5344CB8AC3E}">
        <p14:creationId xmlns:p14="http://schemas.microsoft.com/office/powerpoint/2010/main" val="332973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83BE31-008A-B8B9-B469-B00133059367}"/>
              </a:ext>
            </a:extLst>
          </p:cNvPr>
          <p:cNvGrpSpPr/>
          <p:nvPr/>
        </p:nvGrpSpPr>
        <p:grpSpPr>
          <a:xfrm>
            <a:off x="-729344" y="-143118"/>
            <a:ext cx="14299279" cy="7039594"/>
            <a:chOff x="-729344" y="-143118"/>
            <a:chExt cx="14299279" cy="7039594"/>
          </a:xfrm>
          <a:effectLst>
            <a:glow rad="127000">
              <a:schemeClr val="accent1">
                <a:alpha val="40000"/>
              </a:schemeClr>
            </a:glow>
          </a:effectLst>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68AC103-A1EA-14CD-241C-93F838F6D835}"/>
              </a:ext>
            </a:extLst>
          </p:cNvPr>
          <p:cNvSpPr/>
          <p:nvPr/>
        </p:nvSpPr>
        <p:spPr>
          <a:xfrm>
            <a:off x="1147850" y="180975"/>
            <a:ext cx="9973984" cy="6524625"/>
          </a:xfrm>
          <a:prstGeom prst="rect">
            <a:avLst/>
          </a:prstGeom>
          <a:solidFill>
            <a:schemeClr val="bg1">
              <a:alpha val="75000"/>
            </a:schemeClr>
          </a:solidFill>
          <a:effectLst>
            <a:glow rad="127000">
              <a:schemeClr val="bg1">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14BD278-6A32-EF69-71FA-D43CC4BC6042}"/>
              </a:ext>
            </a:extLst>
          </p:cNvPr>
          <p:cNvSpPr txBox="1"/>
          <p:nvPr/>
        </p:nvSpPr>
        <p:spPr>
          <a:xfrm>
            <a:off x="1468190" y="637615"/>
            <a:ext cx="9973984" cy="769441"/>
          </a:xfrm>
          <a:prstGeom prst="rect">
            <a:avLst/>
          </a:prstGeom>
          <a:noFill/>
        </p:spPr>
        <p:txBody>
          <a:bodyPr wrap="square" rtlCol="0">
            <a:spAutoFit/>
          </a:bodyPr>
          <a:lstStyle/>
          <a:p>
            <a:r>
              <a:rPr lang="en-US" sz="4400" dirty="0"/>
              <a:t>This generation has incredible potential!</a:t>
            </a:r>
          </a:p>
        </p:txBody>
      </p:sp>
      <p:sp>
        <p:nvSpPr>
          <p:cNvPr id="22" name="TextBox 21">
            <a:extLst>
              <a:ext uri="{FF2B5EF4-FFF2-40B4-BE49-F238E27FC236}">
                <a16:creationId xmlns:a16="http://schemas.microsoft.com/office/drawing/2014/main" id="{F011C405-1ED4-FAE1-C720-9BEA79067C05}"/>
              </a:ext>
            </a:extLst>
          </p:cNvPr>
          <p:cNvSpPr txBox="1"/>
          <p:nvPr/>
        </p:nvSpPr>
        <p:spPr>
          <a:xfrm>
            <a:off x="1660358" y="1746734"/>
            <a:ext cx="8947725" cy="4524315"/>
          </a:xfrm>
          <a:prstGeom prst="rect">
            <a:avLst/>
          </a:prstGeom>
          <a:noFill/>
        </p:spPr>
        <p:txBody>
          <a:bodyPr wrap="square" rtlCol="0">
            <a:spAutoFit/>
          </a:bodyPr>
          <a:lstStyle/>
          <a:p>
            <a:pPr>
              <a:spcAft>
                <a:spcPts val="1200"/>
              </a:spcAft>
            </a:pPr>
            <a:r>
              <a:rPr lang="en-US" sz="3600" dirty="0"/>
              <a:t>What if that potential is not realized? What if this generation of young men move into manhood not having the opportunity to meet their creator, to realize the hope and plans that are uniquely theirs, or to have an example or a mentor to help them navigate the terrain of adolescence?  Statistically, we are told that most of them will not unless we step up!</a:t>
            </a:r>
          </a:p>
        </p:txBody>
      </p:sp>
      <p:sp>
        <p:nvSpPr>
          <p:cNvPr id="34" name="TextBox 33">
            <a:extLst>
              <a:ext uri="{FF2B5EF4-FFF2-40B4-BE49-F238E27FC236}">
                <a16:creationId xmlns:a16="http://schemas.microsoft.com/office/drawing/2014/main" id="{54B62914-07CB-84BA-3A39-1C42AB4C6222}"/>
              </a:ext>
            </a:extLst>
          </p:cNvPr>
          <p:cNvSpPr txBox="1"/>
          <p:nvPr/>
        </p:nvSpPr>
        <p:spPr>
          <a:xfrm>
            <a:off x="11365534" y="256969"/>
            <a:ext cx="503845" cy="830997"/>
          </a:xfrm>
          <a:prstGeom prst="rect">
            <a:avLst/>
          </a:prstGeom>
          <a:noFill/>
        </p:spPr>
        <p:txBody>
          <a:bodyPr wrap="square" rtlCol="0">
            <a:spAutoFit/>
          </a:bodyPr>
          <a:lstStyle/>
          <a:p>
            <a:r>
              <a:rPr lang="en-US" sz="4800" dirty="0">
                <a:solidFill>
                  <a:schemeClr val="bg1"/>
                </a:solidFill>
              </a:rPr>
              <a:t>1</a:t>
            </a:r>
          </a:p>
        </p:txBody>
      </p:sp>
    </p:spTree>
    <p:extLst>
      <p:ext uri="{BB962C8B-B14F-4D97-AF65-F5344CB8AC3E}">
        <p14:creationId xmlns:p14="http://schemas.microsoft.com/office/powerpoint/2010/main" val="137448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83BE31-008A-B8B9-B469-B00133059367}"/>
              </a:ext>
            </a:extLst>
          </p:cNvPr>
          <p:cNvGrpSpPr/>
          <p:nvPr/>
        </p:nvGrpSpPr>
        <p:grpSpPr>
          <a:xfrm>
            <a:off x="-729344" y="-143118"/>
            <a:ext cx="14299279" cy="7039594"/>
            <a:chOff x="-729344" y="-143118"/>
            <a:chExt cx="14299279" cy="7039594"/>
          </a:xfrm>
          <a:effectLst>
            <a:glow rad="127000">
              <a:schemeClr val="accent1">
                <a:alpha val="40000"/>
              </a:schemeClr>
            </a:glow>
          </a:effectLst>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68AC103-A1EA-14CD-241C-93F838F6D835}"/>
              </a:ext>
            </a:extLst>
          </p:cNvPr>
          <p:cNvSpPr/>
          <p:nvPr/>
        </p:nvSpPr>
        <p:spPr>
          <a:xfrm>
            <a:off x="1147850" y="180975"/>
            <a:ext cx="9973984" cy="6524625"/>
          </a:xfrm>
          <a:prstGeom prst="rect">
            <a:avLst/>
          </a:prstGeom>
          <a:solidFill>
            <a:schemeClr val="bg1">
              <a:alpha val="75000"/>
            </a:schemeClr>
          </a:solidFill>
          <a:effectLst>
            <a:glow rad="127000">
              <a:schemeClr val="bg1">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011C405-1ED4-FAE1-C720-9BEA79067C05}"/>
              </a:ext>
            </a:extLst>
          </p:cNvPr>
          <p:cNvSpPr txBox="1"/>
          <p:nvPr/>
        </p:nvSpPr>
        <p:spPr>
          <a:xfrm>
            <a:off x="1658233" y="567639"/>
            <a:ext cx="8947725" cy="4524315"/>
          </a:xfrm>
          <a:prstGeom prst="rect">
            <a:avLst/>
          </a:prstGeom>
          <a:noFill/>
        </p:spPr>
        <p:txBody>
          <a:bodyPr wrap="square" rtlCol="0">
            <a:spAutoFit/>
          </a:bodyPr>
          <a:lstStyle/>
          <a:p>
            <a:pPr>
              <a:spcAft>
                <a:spcPts val="1200"/>
              </a:spcAft>
            </a:pPr>
            <a:r>
              <a:rPr lang="en-US" sz="3600" dirty="0"/>
              <a:t>We believe every boy in the United States has the right to know Jesus and to develop into the man God has created him to be. In keeping with the stated vision of “influencing more boys than ever, more effectively than ever,” the Royal Rangers Ministries/Boys Ministries department has launched the </a:t>
            </a:r>
            <a:r>
              <a:rPr lang="en-US" sz="3600" dirty="0" err="1"/>
              <a:t>EveryBoy</a:t>
            </a:r>
            <a:r>
              <a:rPr lang="en-US" sz="3600" dirty="0"/>
              <a:t> Initiative to accomplish this. </a:t>
            </a:r>
          </a:p>
        </p:txBody>
      </p:sp>
      <p:sp>
        <p:nvSpPr>
          <p:cNvPr id="36" name="TextBox 35">
            <a:extLst>
              <a:ext uri="{FF2B5EF4-FFF2-40B4-BE49-F238E27FC236}">
                <a16:creationId xmlns:a16="http://schemas.microsoft.com/office/drawing/2014/main" id="{40E290C3-1B38-4D33-2BBD-9D2035923A30}"/>
              </a:ext>
            </a:extLst>
          </p:cNvPr>
          <p:cNvSpPr txBox="1"/>
          <p:nvPr/>
        </p:nvSpPr>
        <p:spPr>
          <a:xfrm>
            <a:off x="11365534" y="256969"/>
            <a:ext cx="503845" cy="830997"/>
          </a:xfrm>
          <a:prstGeom prst="rect">
            <a:avLst/>
          </a:prstGeom>
          <a:noFill/>
        </p:spPr>
        <p:txBody>
          <a:bodyPr wrap="square" rtlCol="0">
            <a:spAutoFit/>
          </a:bodyPr>
          <a:lstStyle/>
          <a:p>
            <a:r>
              <a:rPr lang="en-US" sz="4800" dirty="0">
                <a:solidFill>
                  <a:schemeClr val="bg1"/>
                </a:solidFill>
              </a:rPr>
              <a:t>2</a:t>
            </a:r>
          </a:p>
        </p:txBody>
      </p:sp>
    </p:spTree>
    <p:extLst>
      <p:ext uri="{BB962C8B-B14F-4D97-AF65-F5344CB8AC3E}">
        <p14:creationId xmlns:p14="http://schemas.microsoft.com/office/powerpoint/2010/main" val="1339293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83BE31-008A-B8B9-B469-B00133059367}"/>
              </a:ext>
            </a:extLst>
          </p:cNvPr>
          <p:cNvGrpSpPr/>
          <p:nvPr/>
        </p:nvGrpSpPr>
        <p:grpSpPr>
          <a:xfrm>
            <a:off x="-729344" y="-143118"/>
            <a:ext cx="14299279" cy="7039594"/>
            <a:chOff x="-729344" y="-143118"/>
            <a:chExt cx="14299279" cy="7039594"/>
          </a:xfrm>
          <a:effectLst>
            <a:glow rad="127000">
              <a:schemeClr val="accent1">
                <a:alpha val="40000"/>
              </a:schemeClr>
            </a:glow>
          </a:effectLst>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68AC103-A1EA-14CD-241C-93F838F6D835}"/>
              </a:ext>
            </a:extLst>
          </p:cNvPr>
          <p:cNvSpPr/>
          <p:nvPr/>
        </p:nvSpPr>
        <p:spPr>
          <a:xfrm>
            <a:off x="1147850" y="180975"/>
            <a:ext cx="9973984" cy="6524625"/>
          </a:xfrm>
          <a:prstGeom prst="rect">
            <a:avLst/>
          </a:prstGeom>
          <a:solidFill>
            <a:schemeClr val="bg1">
              <a:alpha val="75000"/>
            </a:schemeClr>
          </a:solidFill>
          <a:effectLst>
            <a:glow rad="127000">
              <a:schemeClr val="bg1">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011C405-1ED4-FAE1-C720-9BEA79067C05}"/>
              </a:ext>
            </a:extLst>
          </p:cNvPr>
          <p:cNvSpPr txBox="1"/>
          <p:nvPr/>
        </p:nvSpPr>
        <p:spPr>
          <a:xfrm>
            <a:off x="1658233" y="567639"/>
            <a:ext cx="8947725" cy="5139869"/>
          </a:xfrm>
          <a:prstGeom prst="rect">
            <a:avLst/>
          </a:prstGeom>
          <a:noFill/>
        </p:spPr>
        <p:txBody>
          <a:bodyPr wrap="square" rtlCol="0">
            <a:spAutoFit/>
          </a:bodyPr>
          <a:lstStyle/>
          <a:p>
            <a:pPr>
              <a:spcAft>
                <a:spcPts val="1200"/>
              </a:spcAft>
            </a:pPr>
            <a:r>
              <a:rPr lang="en-US" sz="3600" dirty="0"/>
              <a:t>This initiative focuses on ensuring that every boy in the United States has the opportunity: </a:t>
            </a:r>
          </a:p>
          <a:p>
            <a:pPr marL="571500" indent="-342900">
              <a:spcAft>
                <a:spcPts val="1200"/>
              </a:spcAft>
              <a:buFont typeface="Arial" panose="020B0604020202020204" pitchFamily="34" charset="0"/>
              <a:buChar char="•"/>
            </a:pPr>
            <a:r>
              <a:rPr lang="en-US" sz="3600" dirty="0"/>
              <a:t>To hear the gospel </a:t>
            </a:r>
          </a:p>
          <a:p>
            <a:pPr marL="571500" indent="-342900">
              <a:spcAft>
                <a:spcPts val="1200"/>
              </a:spcAft>
              <a:buFont typeface="Arial" panose="020B0604020202020204" pitchFamily="34" charset="0"/>
              <a:buChar char="•"/>
            </a:pPr>
            <a:r>
              <a:rPr lang="en-US" sz="3600" dirty="0"/>
              <a:t>To discover the man he was created to be</a:t>
            </a:r>
          </a:p>
          <a:p>
            <a:pPr marL="571500" indent="-342900">
              <a:spcAft>
                <a:spcPts val="1200"/>
              </a:spcAft>
              <a:buFont typeface="Arial" panose="020B0604020202020204" pitchFamily="34" charset="0"/>
              <a:buChar char="•"/>
            </a:pPr>
            <a:r>
              <a:rPr lang="en-US" sz="3600" dirty="0"/>
              <a:t>To build the confidence needed to succeed and face life well</a:t>
            </a:r>
          </a:p>
          <a:p>
            <a:pPr marL="571500" indent="-342900">
              <a:spcAft>
                <a:spcPts val="1200"/>
              </a:spcAft>
              <a:buFont typeface="Arial" panose="020B0604020202020204" pitchFamily="34" charset="0"/>
              <a:buChar char="•"/>
            </a:pPr>
            <a:r>
              <a:rPr lang="en-US" sz="3600" dirty="0"/>
              <a:t>To develop strong, lifelong friendships through a community of men </a:t>
            </a:r>
          </a:p>
        </p:txBody>
      </p:sp>
      <p:sp>
        <p:nvSpPr>
          <p:cNvPr id="35" name="TextBox 34">
            <a:extLst>
              <a:ext uri="{FF2B5EF4-FFF2-40B4-BE49-F238E27FC236}">
                <a16:creationId xmlns:a16="http://schemas.microsoft.com/office/drawing/2014/main" id="{995E08F2-46CD-B7A5-734F-015B674DBE6F}"/>
              </a:ext>
            </a:extLst>
          </p:cNvPr>
          <p:cNvSpPr txBox="1"/>
          <p:nvPr/>
        </p:nvSpPr>
        <p:spPr>
          <a:xfrm>
            <a:off x="11365534" y="256969"/>
            <a:ext cx="503845" cy="830997"/>
          </a:xfrm>
          <a:prstGeom prst="rect">
            <a:avLst/>
          </a:prstGeom>
          <a:noFill/>
        </p:spPr>
        <p:txBody>
          <a:bodyPr wrap="square" rtlCol="0">
            <a:spAutoFit/>
          </a:bodyPr>
          <a:lstStyle/>
          <a:p>
            <a:r>
              <a:rPr lang="en-US" sz="4800" dirty="0">
                <a:solidFill>
                  <a:schemeClr val="bg1"/>
                </a:solidFill>
              </a:rPr>
              <a:t>3</a:t>
            </a:r>
          </a:p>
        </p:txBody>
      </p:sp>
    </p:spTree>
    <p:extLst>
      <p:ext uri="{BB962C8B-B14F-4D97-AF65-F5344CB8AC3E}">
        <p14:creationId xmlns:p14="http://schemas.microsoft.com/office/powerpoint/2010/main" val="4044181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83BE31-008A-B8B9-B469-B00133059367}"/>
              </a:ext>
            </a:extLst>
          </p:cNvPr>
          <p:cNvGrpSpPr/>
          <p:nvPr/>
        </p:nvGrpSpPr>
        <p:grpSpPr>
          <a:xfrm>
            <a:off x="-729344" y="-143118"/>
            <a:ext cx="14299279" cy="7039594"/>
            <a:chOff x="-729344" y="-143118"/>
            <a:chExt cx="14299279" cy="7039594"/>
          </a:xfrm>
          <a:effectLst>
            <a:glow rad="127000">
              <a:schemeClr val="accent1">
                <a:alpha val="40000"/>
              </a:schemeClr>
            </a:glow>
          </a:effectLst>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68AC103-A1EA-14CD-241C-93F838F6D835}"/>
              </a:ext>
            </a:extLst>
          </p:cNvPr>
          <p:cNvSpPr/>
          <p:nvPr/>
        </p:nvSpPr>
        <p:spPr>
          <a:xfrm>
            <a:off x="1147850" y="180975"/>
            <a:ext cx="9973984" cy="6524625"/>
          </a:xfrm>
          <a:prstGeom prst="rect">
            <a:avLst/>
          </a:prstGeom>
          <a:solidFill>
            <a:schemeClr val="bg1">
              <a:alpha val="75000"/>
            </a:schemeClr>
          </a:solidFill>
          <a:effectLst>
            <a:glow rad="127000">
              <a:schemeClr val="bg1">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011C405-1ED4-FAE1-C720-9BEA79067C05}"/>
              </a:ext>
            </a:extLst>
          </p:cNvPr>
          <p:cNvSpPr txBox="1"/>
          <p:nvPr/>
        </p:nvSpPr>
        <p:spPr>
          <a:xfrm>
            <a:off x="1658233" y="567639"/>
            <a:ext cx="8947725" cy="5847755"/>
          </a:xfrm>
          <a:prstGeom prst="rect">
            <a:avLst/>
          </a:prstGeom>
          <a:noFill/>
        </p:spPr>
        <p:txBody>
          <a:bodyPr wrap="square" rtlCol="0">
            <a:spAutoFit/>
          </a:bodyPr>
          <a:lstStyle/>
          <a:p>
            <a:pPr>
              <a:spcAft>
                <a:spcPts val="1200"/>
              </a:spcAft>
            </a:pPr>
            <a:r>
              <a:rPr lang="en-US" sz="3400" dirty="0"/>
              <a:t>Over the last sixty years, more than three million boys in the United States have been mentored through the ministry of Royal Rangers. These boys have grown up to be husbands, fathers, board members, pastors, congressmen, members of the military, airline pilots, businessmen and many other roles. We have the resources, the curriculum, and an army of men who already are discipling boys and young men across our nation. We need you to join us in this quest so we can reach more.</a:t>
            </a:r>
          </a:p>
        </p:txBody>
      </p:sp>
      <p:sp>
        <p:nvSpPr>
          <p:cNvPr id="13" name="TextBox 12">
            <a:extLst>
              <a:ext uri="{FF2B5EF4-FFF2-40B4-BE49-F238E27FC236}">
                <a16:creationId xmlns:a16="http://schemas.microsoft.com/office/drawing/2014/main" id="{AC3AB59D-B5A6-7302-E1F9-1250403DF16E}"/>
              </a:ext>
            </a:extLst>
          </p:cNvPr>
          <p:cNvSpPr txBox="1"/>
          <p:nvPr/>
        </p:nvSpPr>
        <p:spPr>
          <a:xfrm>
            <a:off x="11365534" y="256969"/>
            <a:ext cx="503845" cy="830997"/>
          </a:xfrm>
          <a:prstGeom prst="rect">
            <a:avLst/>
          </a:prstGeom>
          <a:noFill/>
        </p:spPr>
        <p:txBody>
          <a:bodyPr wrap="square" rtlCol="0">
            <a:spAutoFit/>
          </a:bodyPr>
          <a:lstStyle/>
          <a:p>
            <a:r>
              <a:rPr lang="en-US" sz="4800" dirty="0">
                <a:solidFill>
                  <a:schemeClr val="bg1"/>
                </a:solidFill>
              </a:rPr>
              <a:t>4</a:t>
            </a:r>
          </a:p>
        </p:txBody>
      </p:sp>
    </p:spTree>
    <p:extLst>
      <p:ext uri="{BB962C8B-B14F-4D97-AF65-F5344CB8AC3E}">
        <p14:creationId xmlns:p14="http://schemas.microsoft.com/office/powerpoint/2010/main" val="2603468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83BE31-008A-B8B9-B469-B00133059367}"/>
              </a:ext>
            </a:extLst>
          </p:cNvPr>
          <p:cNvGrpSpPr/>
          <p:nvPr/>
        </p:nvGrpSpPr>
        <p:grpSpPr>
          <a:xfrm>
            <a:off x="-729344" y="-143118"/>
            <a:ext cx="14299279" cy="7039594"/>
            <a:chOff x="-729344" y="-143118"/>
            <a:chExt cx="14299279" cy="7039594"/>
          </a:xfrm>
          <a:effectLst>
            <a:glow rad="127000">
              <a:schemeClr val="accent1">
                <a:alpha val="40000"/>
              </a:schemeClr>
            </a:glow>
          </a:effectLst>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68AC103-A1EA-14CD-241C-93F838F6D835}"/>
              </a:ext>
            </a:extLst>
          </p:cNvPr>
          <p:cNvSpPr/>
          <p:nvPr/>
        </p:nvSpPr>
        <p:spPr>
          <a:xfrm>
            <a:off x="1147850" y="180975"/>
            <a:ext cx="9973984" cy="6524625"/>
          </a:xfrm>
          <a:prstGeom prst="rect">
            <a:avLst/>
          </a:prstGeom>
          <a:solidFill>
            <a:schemeClr val="bg1">
              <a:alpha val="75000"/>
            </a:schemeClr>
          </a:solidFill>
          <a:effectLst>
            <a:glow rad="127000">
              <a:schemeClr val="bg1">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011C405-1ED4-FAE1-C720-9BEA79067C05}"/>
              </a:ext>
            </a:extLst>
          </p:cNvPr>
          <p:cNvSpPr txBox="1"/>
          <p:nvPr/>
        </p:nvSpPr>
        <p:spPr>
          <a:xfrm>
            <a:off x="1658233" y="567639"/>
            <a:ext cx="8947725" cy="5078313"/>
          </a:xfrm>
          <a:prstGeom prst="rect">
            <a:avLst/>
          </a:prstGeom>
          <a:noFill/>
        </p:spPr>
        <p:txBody>
          <a:bodyPr wrap="square" rtlCol="0">
            <a:spAutoFit/>
          </a:bodyPr>
          <a:lstStyle/>
          <a:p>
            <a:pPr>
              <a:spcAft>
                <a:spcPts val="1200"/>
              </a:spcAft>
            </a:pPr>
            <a:r>
              <a:rPr lang="en-US" sz="3600" dirty="0"/>
              <a:t>Through the cooperative effort of Royal Rangers/Boys Ministries and U.S. Missions, your monthly gift can help supply every evangelical church with the free tools needed to accomplish this task. We have been prepared over the last six decades to make a measurable mark against the flow of our culture that wants to sweep our young men into the night.</a:t>
            </a:r>
          </a:p>
        </p:txBody>
      </p:sp>
      <p:sp>
        <p:nvSpPr>
          <p:cNvPr id="13" name="TextBox 12">
            <a:extLst>
              <a:ext uri="{FF2B5EF4-FFF2-40B4-BE49-F238E27FC236}">
                <a16:creationId xmlns:a16="http://schemas.microsoft.com/office/drawing/2014/main" id="{804AEF4B-AD47-C51C-CD8F-AA4295101405}"/>
              </a:ext>
            </a:extLst>
          </p:cNvPr>
          <p:cNvSpPr txBox="1"/>
          <p:nvPr/>
        </p:nvSpPr>
        <p:spPr>
          <a:xfrm>
            <a:off x="11365534" y="256969"/>
            <a:ext cx="503845" cy="830997"/>
          </a:xfrm>
          <a:prstGeom prst="rect">
            <a:avLst/>
          </a:prstGeom>
          <a:noFill/>
        </p:spPr>
        <p:txBody>
          <a:bodyPr wrap="square" rtlCol="0">
            <a:spAutoFit/>
          </a:bodyPr>
          <a:lstStyle/>
          <a:p>
            <a:r>
              <a:rPr lang="en-US" sz="4800" dirty="0">
                <a:solidFill>
                  <a:schemeClr val="bg1"/>
                </a:solidFill>
              </a:rPr>
              <a:t>5</a:t>
            </a:r>
          </a:p>
        </p:txBody>
      </p:sp>
    </p:spTree>
    <p:extLst>
      <p:ext uri="{BB962C8B-B14F-4D97-AF65-F5344CB8AC3E}">
        <p14:creationId xmlns:p14="http://schemas.microsoft.com/office/powerpoint/2010/main" val="1049321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83BE31-008A-B8B9-B469-B00133059367}"/>
              </a:ext>
            </a:extLst>
          </p:cNvPr>
          <p:cNvGrpSpPr/>
          <p:nvPr/>
        </p:nvGrpSpPr>
        <p:grpSpPr>
          <a:xfrm>
            <a:off x="-729344" y="-143118"/>
            <a:ext cx="14299279" cy="7039594"/>
            <a:chOff x="-729344" y="-143118"/>
            <a:chExt cx="14299279" cy="7039594"/>
          </a:xfrm>
          <a:effectLst>
            <a:glow rad="127000">
              <a:schemeClr val="accent1">
                <a:alpha val="40000"/>
              </a:schemeClr>
            </a:glow>
          </a:effectLst>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68AC103-A1EA-14CD-241C-93F838F6D835}"/>
              </a:ext>
            </a:extLst>
          </p:cNvPr>
          <p:cNvSpPr/>
          <p:nvPr/>
        </p:nvSpPr>
        <p:spPr>
          <a:xfrm>
            <a:off x="1147850" y="180975"/>
            <a:ext cx="9973984" cy="6524625"/>
          </a:xfrm>
          <a:prstGeom prst="rect">
            <a:avLst/>
          </a:prstGeom>
          <a:solidFill>
            <a:schemeClr val="bg1">
              <a:alpha val="75000"/>
            </a:schemeClr>
          </a:solidFill>
          <a:effectLst>
            <a:glow rad="127000">
              <a:schemeClr val="bg1">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011C405-1ED4-FAE1-C720-9BEA79067C05}"/>
              </a:ext>
            </a:extLst>
          </p:cNvPr>
          <p:cNvSpPr txBox="1"/>
          <p:nvPr/>
        </p:nvSpPr>
        <p:spPr>
          <a:xfrm>
            <a:off x="1658233" y="435287"/>
            <a:ext cx="9201526" cy="6093976"/>
          </a:xfrm>
          <a:prstGeom prst="rect">
            <a:avLst/>
          </a:prstGeom>
          <a:noFill/>
        </p:spPr>
        <p:txBody>
          <a:bodyPr wrap="square" rtlCol="0">
            <a:spAutoFit/>
          </a:bodyPr>
          <a:lstStyle/>
          <a:p>
            <a:pPr>
              <a:spcAft>
                <a:spcPts val="1200"/>
              </a:spcAft>
            </a:pPr>
            <a:r>
              <a:rPr lang="en-US" sz="3000" dirty="0"/>
              <a:t>This initiative will ensure every evangelical church in the United States has free access to either option: </a:t>
            </a:r>
          </a:p>
          <a:p>
            <a:pPr marL="514350" indent="-514350">
              <a:spcAft>
                <a:spcPts val="1200"/>
              </a:spcAft>
              <a:buFont typeface="+mj-lt"/>
              <a:buAutoNum type="arabicPeriod"/>
            </a:pPr>
            <a:r>
              <a:rPr lang="en-US" sz="3000" dirty="0"/>
              <a:t>Curriculum and materials developed over many years that can assist churches and leaders in reaching and discipling boys in whatever their cultural setting or church size</a:t>
            </a:r>
          </a:p>
          <a:p>
            <a:pPr marL="514350" indent="-514350">
              <a:spcAft>
                <a:spcPts val="1200"/>
              </a:spcAft>
              <a:buFont typeface="+mj-lt"/>
              <a:buAutoNum type="arabicPeriod"/>
            </a:pPr>
            <a:r>
              <a:rPr lang="en-US" sz="3000" dirty="0"/>
              <a:t>An established and developed process of discipling through mentoring using the updated and customizable ministry of Royal Rangers.</a:t>
            </a:r>
          </a:p>
          <a:p>
            <a:pPr>
              <a:spcAft>
                <a:spcPts val="1200"/>
              </a:spcAft>
            </a:pPr>
            <a:r>
              <a:rPr lang="en-US" sz="3000" dirty="0"/>
              <a:t>Additionally, regardless of the option a church uses to reach boys, they will have access to a nation-wide community of men and boys for support and fellowship.</a:t>
            </a:r>
          </a:p>
        </p:txBody>
      </p:sp>
      <p:sp>
        <p:nvSpPr>
          <p:cNvPr id="13" name="TextBox 12">
            <a:extLst>
              <a:ext uri="{FF2B5EF4-FFF2-40B4-BE49-F238E27FC236}">
                <a16:creationId xmlns:a16="http://schemas.microsoft.com/office/drawing/2014/main" id="{44EAC720-E06C-870B-AD8E-19073DAB1253}"/>
              </a:ext>
            </a:extLst>
          </p:cNvPr>
          <p:cNvSpPr txBox="1"/>
          <p:nvPr/>
        </p:nvSpPr>
        <p:spPr>
          <a:xfrm>
            <a:off x="11365534" y="256969"/>
            <a:ext cx="503845" cy="830997"/>
          </a:xfrm>
          <a:prstGeom prst="rect">
            <a:avLst/>
          </a:prstGeom>
          <a:noFill/>
        </p:spPr>
        <p:txBody>
          <a:bodyPr wrap="square" rtlCol="0">
            <a:spAutoFit/>
          </a:bodyPr>
          <a:lstStyle/>
          <a:p>
            <a:r>
              <a:rPr lang="en-US" sz="4800" dirty="0">
                <a:solidFill>
                  <a:schemeClr val="bg1"/>
                </a:solidFill>
              </a:rPr>
              <a:t>6</a:t>
            </a:r>
          </a:p>
        </p:txBody>
      </p:sp>
    </p:spTree>
    <p:extLst>
      <p:ext uri="{BB962C8B-B14F-4D97-AF65-F5344CB8AC3E}">
        <p14:creationId xmlns:p14="http://schemas.microsoft.com/office/powerpoint/2010/main" val="4165599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83BE31-008A-B8B9-B469-B00133059367}"/>
              </a:ext>
            </a:extLst>
          </p:cNvPr>
          <p:cNvGrpSpPr/>
          <p:nvPr/>
        </p:nvGrpSpPr>
        <p:grpSpPr>
          <a:xfrm>
            <a:off x="-729344" y="-143118"/>
            <a:ext cx="14299279" cy="7039594"/>
            <a:chOff x="-729344" y="-143118"/>
            <a:chExt cx="14299279" cy="7039594"/>
          </a:xfrm>
          <a:effectLst>
            <a:glow rad="127000">
              <a:schemeClr val="accent1">
                <a:alpha val="40000"/>
              </a:schemeClr>
            </a:glow>
          </a:effectLst>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68AC103-A1EA-14CD-241C-93F838F6D835}"/>
              </a:ext>
            </a:extLst>
          </p:cNvPr>
          <p:cNvSpPr/>
          <p:nvPr/>
        </p:nvSpPr>
        <p:spPr>
          <a:xfrm>
            <a:off x="1147850" y="180975"/>
            <a:ext cx="9973984" cy="6524625"/>
          </a:xfrm>
          <a:prstGeom prst="rect">
            <a:avLst/>
          </a:prstGeom>
          <a:solidFill>
            <a:schemeClr val="bg1">
              <a:alpha val="75000"/>
            </a:schemeClr>
          </a:solidFill>
          <a:effectLst>
            <a:glow rad="127000">
              <a:schemeClr val="bg1">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011C405-1ED4-FAE1-C720-9BEA79067C05}"/>
              </a:ext>
            </a:extLst>
          </p:cNvPr>
          <p:cNvSpPr txBox="1"/>
          <p:nvPr/>
        </p:nvSpPr>
        <p:spPr>
          <a:xfrm>
            <a:off x="1658233" y="567639"/>
            <a:ext cx="8947725" cy="5078313"/>
          </a:xfrm>
          <a:prstGeom prst="rect">
            <a:avLst/>
          </a:prstGeom>
          <a:noFill/>
        </p:spPr>
        <p:txBody>
          <a:bodyPr wrap="square" rtlCol="0">
            <a:spAutoFit/>
          </a:bodyPr>
          <a:lstStyle/>
          <a:p>
            <a:pPr>
              <a:spcAft>
                <a:spcPts val="1200"/>
              </a:spcAft>
            </a:pPr>
            <a:r>
              <a:rPr lang="en-US" sz="3600" dirty="0"/>
              <a:t>The need is obvious all around us, and the resources are available. Your gift will help bring these two together. As a result of your partnership, every evangelical church will have the opportunity to access these options free of charge to ensure they have the tools to reach as many boys as possible as effectively as possible. Our goal is to be fully funded by the fall of 2023. </a:t>
            </a:r>
          </a:p>
        </p:txBody>
      </p:sp>
      <p:sp>
        <p:nvSpPr>
          <p:cNvPr id="35" name="TextBox 34">
            <a:extLst>
              <a:ext uri="{FF2B5EF4-FFF2-40B4-BE49-F238E27FC236}">
                <a16:creationId xmlns:a16="http://schemas.microsoft.com/office/drawing/2014/main" id="{7D0C6288-E9DD-C286-5621-A75ED679E2D1}"/>
              </a:ext>
            </a:extLst>
          </p:cNvPr>
          <p:cNvSpPr txBox="1"/>
          <p:nvPr/>
        </p:nvSpPr>
        <p:spPr>
          <a:xfrm>
            <a:off x="11365534" y="256969"/>
            <a:ext cx="503845" cy="830997"/>
          </a:xfrm>
          <a:prstGeom prst="rect">
            <a:avLst/>
          </a:prstGeom>
          <a:noFill/>
        </p:spPr>
        <p:txBody>
          <a:bodyPr wrap="square" rtlCol="0">
            <a:spAutoFit/>
          </a:bodyPr>
          <a:lstStyle/>
          <a:p>
            <a:r>
              <a:rPr lang="en-US" sz="4800" dirty="0">
                <a:solidFill>
                  <a:schemeClr val="bg1"/>
                </a:solidFill>
              </a:rPr>
              <a:t>7</a:t>
            </a:r>
          </a:p>
        </p:txBody>
      </p:sp>
    </p:spTree>
    <p:extLst>
      <p:ext uri="{BB962C8B-B14F-4D97-AF65-F5344CB8AC3E}">
        <p14:creationId xmlns:p14="http://schemas.microsoft.com/office/powerpoint/2010/main" val="2987442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83BE31-008A-B8B9-B469-B00133059367}"/>
              </a:ext>
            </a:extLst>
          </p:cNvPr>
          <p:cNvGrpSpPr/>
          <p:nvPr/>
        </p:nvGrpSpPr>
        <p:grpSpPr>
          <a:xfrm>
            <a:off x="-729344" y="-143118"/>
            <a:ext cx="14299279" cy="7039594"/>
            <a:chOff x="-729344" y="-143118"/>
            <a:chExt cx="14299279" cy="7039594"/>
          </a:xfrm>
          <a:effectLst>
            <a:glow rad="127000">
              <a:schemeClr val="accent1">
                <a:alpha val="40000"/>
              </a:schemeClr>
            </a:glow>
          </a:effectLst>
        </p:grpSpPr>
        <p:pic>
          <p:nvPicPr>
            <p:cNvPr id="3" name="Picture 2" descr="A picture containing person, young&#10;&#10;Description automatically generated">
              <a:extLst>
                <a:ext uri="{FF2B5EF4-FFF2-40B4-BE49-F238E27FC236}">
                  <a16:creationId xmlns:a16="http://schemas.microsoft.com/office/drawing/2014/main" id="{EA3E2EE7-7B2A-1AE1-DB49-CB2D9F38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75" y="0"/>
              <a:ext cx="2251032" cy="2252160"/>
            </a:xfrm>
            <a:prstGeom prst="rect">
              <a:avLst/>
            </a:prstGeom>
          </p:spPr>
        </p:pic>
        <p:pic>
          <p:nvPicPr>
            <p:cNvPr id="6" name="Picture 5" descr="A picture containing person, outdoor, player, holding&#10;&#10;Description automatically generated">
              <a:extLst>
                <a:ext uri="{FF2B5EF4-FFF2-40B4-BE49-F238E27FC236}">
                  <a16:creationId xmlns:a16="http://schemas.microsoft.com/office/drawing/2014/main" id="{43488504-8F0C-C68E-28C5-B0E98EEFF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40" y="-10064"/>
              <a:ext cx="2252161" cy="2252161"/>
            </a:xfrm>
            <a:prstGeom prst="rect">
              <a:avLst/>
            </a:prstGeom>
          </p:spPr>
        </p:pic>
        <p:pic>
          <p:nvPicPr>
            <p:cNvPr id="10" name="Picture 9" descr="A child wearing a helmet&#10;&#10;Description automatically generated with medium confidence">
              <a:extLst>
                <a:ext uri="{FF2B5EF4-FFF2-40B4-BE49-F238E27FC236}">
                  <a16:creationId xmlns:a16="http://schemas.microsoft.com/office/drawing/2014/main" id="{3D02A4F4-EBFA-7629-903E-B7CED6F37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661" y="2327564"/>
              <a:ext cx="2252161" cy="2252161"/>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0E82D2A2-64BD-B17D-C889-FE4E630CC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872" y="4605839"/>
              <a:ext cx="2252161" cy="2252161"/>
            </a:xfrm>
            <a:prstGeom prst="rect">
              <a:avLst/>
            </a:prstGeom>
          </p:spPr>
        </p:pic>
        <p:pic>
          <p:nvPicPr>
            <p:cNvPr id="16" name="Picture 15" descr="A picture containing grass, outdoor, person, wearing&#10;&#10;Description automatically generated">
              <a:extLst>
                <a:ext uri="{FF2B5EF4-FFF2-40B4-BE49-F238E27FC236}">
                  <a16:creationId xmlns:a16="http://schemas.microsoft.com/office/drawing/2014/main" id="{FB526317-E736-CE75-831B-80D95D548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0873" y="-10064"/>
              <a:ext cx="2252159" cy="2252159"/>
            </a:xfrm>
            <a:prstGeom prst="rect">
              <a:avLst/>
            </a:prstGeom>
          </p:spPr>
        </p:pic>
        <p:pic>
          <p:nvPicPr>
            <p:cNvPr id="18" name="Picture 17" descr="A picture containing person, outdoor, young, child&#10;&#10;Description automatically generated">
              <a:extLst>
                <a:ext uri="{FF2B5EF4-FFF2-40B4-BE49-F238E27FC236}">
                  <a16:creationId xmlns:a16="http://schemas.microsoft.com/office/drawing/2014/main" id="{2FC56303-6F15-4519-D485-735E6D7097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356" y="-10065"/>
              <a:ext cx="2253479" cy="2252159"/>
            </a:xfrm>
            <a:prstGeom prst="rect">
              <a:avLst/>
            </a:prstGeom>
          </p:spPr>
        </p:pic>
        <p:pic>
          <p:nvPicPr>
            <p:cNvPr id="20" name="Picture 19" descr="A picture containing person, outdoor, swimsuit&#10;&#10;Description automatically generated">
              <a:extLst>
                <a:ext uri="{FF2B5EF4-FFF2-40B4-BE49-F238E27FC236}">
                  <a16:creationId xmlns:a16="http://schemas.microsoft.com/office/drawing/2014/main" id="{25723A83-D35F-BAF1-8A33-0F88EAFA6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5479" y="2327564"/>
              <a:ext cx="2253417" cy="2252161"/>
            </a:xfrm>
            <a:prstGeom prst="rect">
              <a:avLst/>
            </a:prstGeom>
          </p:spPr>
        </p:pic>
        <p:pic>
          <p:nvPicPr>
            <p:cNvPr id="26" name="Picture 25" descr="A child wearing a baseball hat&#10;&#10;Description automatically generated with low confidence">
              <a:extLst>
                <a:ext uri="{FF2B5EF4-FFF2-40B4-BE49-F238E27FC236}">
                  <a16:creationId xmlns:a16="http://schemas.microsoft.com/office/drawing/2014/main" id="{A52AFC98-4AA3-F3F8-27AB-3FA93606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219" y="2324065"/>
              <a:ext cx="2211770" cy="2210799"/>
            </a:xfrm>
            <a:prstGeom prst="rect">
              <a:avLst/>
            </a:prstGeom>
          </p:spPr>
        </p:pic>
        <p:pic>
          <p:nvPicPr>
            <p:cNvPr id="30" name="Picture 29" descr="A picture containing outdoor, person, tree, yellow&#10;&#10;Description automatically generated">
              <a:extLst>
                <a:ext uri="{FF2B5EF4-FFF2-40B4-BE49-F238E27FC236}">
                  <a16:creationId xmlns:a16="http://schemas.microsoft.com/office/drawing/2014/main" id="{49920941-E6D6-3073-D607-DD9B5EA59B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26253" y="4605839"/>
              <a:ext cx="2246027" cy="2246027"/>
            </a:xfrm>
            <a:prstGeom prst="rect">
              <a:avLst/>
            </a:prstGeom>
          </p:spPr>
        </p:pic>
        <p:pic>
          <p:nvPicPr>
            <p:cNvPr id="33" name="Picture 32" descr="A person and a child posing for a picture&#10;&#10;Description automatically generated with low confidence">
              <a:extLst>
                <a:ext uri="{FF2B5EF4-FFF2-40B4-BE49-F238E27FC236}">
                  <a16:creationId xmlns:a16="http://schemas.microsoft.com/office/drawing/2014/main" id="{9F474CE4-9FBF-ECE5-0FB9-BAEE36BC28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938" y="2327564"/>
              <a:ext cx="2245425" cy="2202872"/>
            </a:xfrm>
            <a:prstGeom prst="rect">
              <a:avLst/>
            </a:prstGeom>
          </p:spPr>
        </p:pic>
        <p:pic>
          <p:nvPicPr>
            <p:cNvPr id="37" name="Picture 36" descr="A picture containing person, child, child, little&#10;&#10;Description automatically generated">
              <a:extLst>
                <a:ext uri="{FF2B5EF4-FFF2-40B4-BE49-F238E27FC236}">
                  <a16:creationId xmlns:a16="http://schemas.microsoft.com/office/drawing/2014/main" id="{9B026E40-A337-C887-2BCC-86AC40BB5A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78932" y="2334885"/>
              <a:ext cx="2245425" cy="2202872"/>
            </a:xfrm>
            <a:prstGeom prst="rect">
              <a:avLst/>
            </a:prstGeom>
          </p:spPr>
        </p:pic>
        <p:pic>
          <p:nvPicPr>
            <p:cNvPr id="39" name="Picture 38" descr="A group of boys posing for a photo&#10;&#10;Description automatically generated with medium confidence">
              <a:extLst>
                <a:ext uri="{FF2B5EF4-FFF2-40B4-BE49-F238E27FC236}">
                  <a16:creationId xmlns:a16="http://schemas.microsoft.com/office/drawing/2014/main" id="{56A70E12-B807-9A99-EC32-F5CC7E0BAC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75801" y="4619255"/>
              <a:ext cx="2245424" cy="2245424"/>
            </a:xfrm>
            <a:prstGeom prst="rect">
              <a:avLst/>
            </a:prstGeom>
          </p:spPr>
        </p:pic>
        <p:pic>
          <p:nvPicPr>
            <p:cNvPr id="41" name="Picture 40" descr="A picture containing person, child, little, young&#10;&#10;Description automatically generated">
              <a:extLst>
                <a:ext uri="{FF2B5EF4-FFF2-40B4-BE49-F238E27FC236}">
                  <a16:creationId xmlns:a16="http://schemas.microsoft.com/office/drawing/2014/main" id="{67EFFA3E-7EE0-E735-E762-AF7F68E256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64" y="4618654"/>
              <a:ext cx="2245425" cy="2246025"/>
            </a:xfrm>
            <a:prstGeom prst="rect">
              <a:avLst/>
            </a:prstGeom>
          </p:spPr>
        </p:pic>
        <p:pic>
          <p:nvPicPr>
            <p:cNvPr id="43" name="Picture 42" descr="A picture containing grass, tree, outdoor, person&#10;&#10;Description automatically generated">
              <a:extLst>
                <a:ext uri="{FF2B5EF4-FFF2-40B4-BE49-F238E27FC236}">
                  <a16:creationId xmlns:a16="http://schemas.microsoft.com/office/drawing/2014/main" id="{77C6F717-59A3-AD5D-8187-85A29297F8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8272" y="4590898"/>
              <a:ext cx="2245424" cy="2244195"/>
            </a:xfrm>
            <a:prstGeom prst="rect">
              <a:avLst/>
            </a:prstGeom>
          </p:spPr>
        </p:pic>
        <p:pic>
          <p:nvPicPr>
            <p:cNvPr id="45" name="Picture 44" descr="A picture containing person&#10;&#10;Description automatically generated">
              <a:extLst>
                <a:ext uri="{FF2B5EF4-FFF2-40B4-BE49-F238E27FC236}">
                  <a16:creationId xmlns:a16="http://schemas.microsoft.com/office/drawing/2014/main" id="{09B56C92-9D66-E80F-E236-89ABC620C9E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44522" y="3694"/>
              <a:ext cx="2266027" cy="2202872"/>
            </a:xfrm>
            <a:prstGeom prst="rect">
              <a:avLst/>
            </a:prstGeom>
          </p:spPr>
        </p:pic>
        <p:sp>
          <p:nvSpPr>
            <p:cNvPr id="2" name="Rectangle 1">
              <a:extLst>
                <a:ext uri="{FF2B5EF4-FFF2-40B4-BE49-F238E27FC236}">
                  <a16:creationId xmlns:a16="http://schemas.microsoft.com/office/drawing/2014/main" id="{45C04F99-E865-0593-3E93-18E3F50B676E}"/>
                </a:ext>
              </a:extLst>
            </p:cNvPr>
            <p:cNvSpPr/>
            <p:nvPr/>
          </p:nvSpPr>
          <p:spPr>
            <a:xfrm>
              <a:off x="-729344" y="2206483"/>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511483-1854-2A41-BB76-26417D115C20}"/>
                </a:ext>
              </a:extLst>
            </p:cNvPr>
            <p:cNvSpPr/>
            <p:nvPr/>
          </p:nvSpPr>
          <p:spPr>
            <a:xfrm>
              <a:off x="-548837" y="4502367"/>
              <a:ext cx="14118772"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23BC8C-6B72-87BD-2524-38CAC77BD5EE}"/>
                </a:ext>
              </a:extLst>
            </p:cNvPr>
            <p:cNvSpPr/>
            <p:nvPr/>
          </p:nvSpPr>
          <p:spPr>
            <a:xfrm rot="5400000">
              <a:off x="644122" y="1031003"/>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96D3CC-BE5A-87BD-2E4A-B63444327641}"/>
                </a:ext>
              </a:extLst>
            </p:cNvPr>
            <p:cNvSpPr/>
            <p:nvPr/>
          </p:nvSpPr>
          <p:spPr>
            <a:xfrm rot="5400000">
              <a:off x="3008627"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D606D2-D9F3-05B0-84B2-644C381629F2}"/>
                </a:ext>
              </a:extLst>
            </p:cNvPr>
            <p:cNvSpPr/>
            <p:nvPr/>
          </p:nvSpPr>
          <p:spPr>
            <a:xfrm rot="5400000">
              <a:off x="5388978" y="964476"/>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EC5856-C311-E45D-60E4-2202F16C24FF}"/>
                </a:ext>
              </a:extLst>
            </p:cNvPr>
            <p:cNvSpPr/>
            <p:nvPr/>
          </p:nvSpPr>
          <p:spPr>
            <a:xfrm rot="5400000">
              <a:off x="7763777" y="1023245"/>
              <a:ext cx="2349601" cy="134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10BC9B-7845-A8C9-F5CC-49369D45FBF8}"/>
                </a:ext>
              </a:extLst>
            </p:cNvPr>
            <p:cNvSpPr/>
            <p:nvPr/>
          </p:nvSpPr>
          <p:spPr>
            <a:xfrm rot="5400000">
              <a:off x="1896108" y="333817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CC6363-13E6-93A4-F954-DFF86761436E}"/>
                </a:ext>
              </a:extLst>
            </p:cNvPr>
            <p:cNvSpPr/>
            <p:nvPr/>
          </p:nvSpPr>
          <p:spPr>
            <a:xfrm rot="5400000">
              <a:off x="4245161" y="3369994"/>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52F2C2-A4AD-BDA1-AEC2-C253F0DD36F5}"/>
                </a:ext>
              </a:extLst>
            </p:cNvPr>
            <p:cNvSpPr/>
            <p:nvPr/>
          </p:nvSpPr>
          <p:spPr>
            <a:xfrm rot="5400000">
              <a:off x="6578507" y="333817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EB46EB-9261-88B8-7430-637C0017B7D0}"/>
                </a:ext>
              </a:extLst>
            </p:cNvPr>
            <p:cNvSpPr/>
            <p:nvPr/>
          </p:nvSpPr>
          <p:spPr>
            <a:xfrm rot="5400000">
              <a:off x="8915900" y="3306026"/>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3C6A9A-B810-44C3-4847-577F7C08DBB2}"/>
                </a:ext>
              </a:extLst>
            </p:cNvPr>
            <p:cNvSpPr/>
            <p:nvPr/>
          </p:nvSpPr>
          <p:spPr>
            <a:xfrm rot="5400000">
              <a:off x="1288142" y="5677118"/>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609B66-8FF6-4D04-3019-13BFA2AE6993}"/>
                </a:ext>
              </a:extLst>
            </p:cNvPr>
            <p:cNvSpPr/>
            <p:nvPr/>
          </p:nvSpPr>
          <p:spPr>
            <a:xfrm rot="5400000">
              <a:off x="3653544" y="5677119"/>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3B04F3-2DE7-5CBB-F3DA-4EEAD6D764D9}"/>
                </a:ext>
              </a:extLst>
            </p:cNvPr>
            <p:cNvSpPr/>
            <p:nvPr/>
          </p:nvSpPr>
          <p:spPr>
            <a:xfrm rot="5400000">
              <a:off x="6009392" y="564824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2F291B-588D-80DB-1709-DA63F301B838}"/>
                </a:ext>
              </a:extLst>
            </p:cNvPr>
            <p:cNvSpPr/>
            <p:nvPr/>
          </p:nvSpPr>
          <p:spPr>
            <a:xfrm rot="5400000">
              <a:off x="8384313" y="5668731"/>
              <a:ext cx="2264747" cy="134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D29611E-44F5-056B-6EA8-0399D393099B}"/>
                </a:ext>
              </a:extLst>
            </p:cNvPr>
            <p:cNvSpPr/>
            <p:nvPr/>
          </p:nvSpPr>
          <p:spPr>
            <a:xfrm rot="5400000">
              <a:off x="10868187" y="5572665"/>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B844871-0127-1CF7-9934-EDF978B8B262}"/>
                </a:ext>
              </a:extLst>
            </p:cNvPr>
            <p:cNvSpPr/>
            <p:nvPr/>
          </p:nvSpPr>
          <p:spPr>
            <a:xfrm rot="5400000">
              <a:off x="10627878" y="587918"/>
              <a:ext cx="2264747" cy="1059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E83831F-CC95-20F1-97CB-61C750AE2518}"/>
                </a:ext>
              </a:extLst>
            </p:cNvPr>
            <p:cNvSpPr/>
            <p:nvPr/>
          </p:nvSpPr>
          <p:spPr>
            <a:xfrm rot="5400000">
              <a:off x="-807655" y="2980609"/>
              <a:ext cx="2264747" cy="8889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E9406E-4ABC-AE99-22FF-038F2BCD790E}"/>
                </a:ext>
              </a:extLst>
            </p:cNvPr>
            <p:cNvSpPr/>
            <p:nvPr/>
          </p:nvSpPr>
          <p:spPr>
            <a:xfrm rot="5400000">
              <a:off x="-1204541" y="5531834"/>
              <a:ext cx="2264747" cy="382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68AC103-A1EA-14CD-241C-93F838F6D835}"/>
              </a:ext>
            </a:extLst>
          </p:cNvPr>
          <p:cNvSpPr/>
          <p:nvPr/>
        </p:nvSpPr>
        <p:spPr>
          <a:xfrm>
            <a:off x="1147850" y="180975"/>
            <a:ext cx="9973984" cy="6524625"/>
          </a:xfrm>
          <a:prstGeom prst="rect">
            <a:avLst/>
          </a:prstGeom>
          <a:solidFill>
            <a:schemeClr val="bg1">
              <a:alpha val="75000"/>
            </a:schemeClr>
          </a:solidFill>
          <a:effectLst>
            <a:glow rad="127000">
              <a:schemeClr val="bg1">
                <a:alpha val="5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011C405-1ED4-FAE1-C720-9BEA79067C05}"/>
              </a:ext>
            </a:extLst>
          </p:cNvPr>
          <p:cNvSpPr txBox="1"/>
          <p:nvPr/>
        </p:nvSpPr>
        <p:spPr>
          <a:xfrm>
            <a:off x="1622137" y="350843"/>
            <a:ext cx="8947725" cy="6186309"/>
          </a:xfrm>
          <a:prstGeom prst="rect">
            <a:avLst/>
          </a:prstGeom>
          <a:noFill/>
        </p:spPr>
        <p:txBody>
          <a:bodyPr wrap="square" rtlCol="0">
            <a:spAutoFit/>
          </a:bodyPr>
          <a:lstStyle/>
          <a:p>
            <a:pPr>
              <a:spcAft>
                <a:spcPts val="1200"/>
              </a:spcAft>
            </a:pPr>
            <a:r>
              <a:rPr lang="en-US" sz="3200" dirty="0"/>
              <a:t>Never has the need to step up for the boys of our nation been greater. You can help make a difference.</a:t>
            </a:r>
          </a:p>
          <a:p>
            <a:pPr>
              <a:spcAft>
                <a:spcPts val="1200"/>
              </a:spcAft>
            </a:pPr>
            <a:r>
              <a:rPr lang="en-US" sz="3200" b="1" dirty="0"/>
              <a:t>PRAY</a:t>
            </a:r>
            <a:r>
              <a:rPr lang="en-US" sz="3200" dirty="0"/>
              <a:t>.  It’s been said, “When we work, we work, but when we pray, God works!” We ask that you pray for the following needs:</a:t>
            </a:r>
          </a:p>
          <a:p>
            <a:pPr marL="457200" indent="-228600">
              <a:spcAft>
                <a:spcPts val="1200"/>
              </a:spcAft>
              <a:buFont typeface="Arial" panose="020B0604020202020204" pitchFamily="34" charset="0"/>
              <a:buChar char="•"/>
            </a:pPr>
            <a:r>
              <a:rPr lang="en-US" sz="2800" dirty="0"/>
              <a:t>God’s protection on the hearts, minds, and lives of the boys of our nation.</a:t>
            </a:r>
          </a:p>
          <a:p>
            <a:pPr marL="457200" indent="-228600">
              <a:spcAft>
                <a:spcPts val="1200"/>
              </a:spcAft>
              <a:buFont typeface="Arial" panose="020B0604020202020204" pitchFamily="34" charset="0"/>
              <a:buChar char="•"/>
            </a:pPr>
            <a:r>
              <a:rPr lang="en-US" sz="2800" dirty="0"/>
              <a:t>The hearts of leaders and men to be open to the plight and needs of our boys.</a:t>
            </a:r>
          </a:p>
          <a:p>
            <a:pPr marL="457200" indent="-228600">
              <a:spcAft>
                <a:spcPts val="1200"/>
              </a:spcAft>
              <a:buFont typeface="Arial" panose="020B0604020202020204" pitchFamily="34" charset="0"/>
              <a:buChar char="•"/>
            </a:pPr>
            <a:r>
              <a:rPr lang="en-US" sz="2800" dirty="0"/>
              <a:t>The Holy Spirit to lead boys and young men to churches and groups that will disciple and mentor them to realize who they are in Christ.</a:t>
            </a:r>
          </a:p>
        </p:txBody>
      </p:sp>
      <p:sp>
        <p:nvSpPr>
          <p:cNvPr id="13" name="TextBox 12">
            <a:extLst>
              <a:ext uri="{FF2B5EF4-FFF2-40B4-BE49-F238E27FC236}">
                <a16:creationId xmlns:a16="http://schemas.microsoft.com/office/drawing/2014/main" id="{71537FB0-7C8A-2364-26C5-F676AF121F82}"/>
              </a:ext>
            </a:extLst>
          </p:cNvPr>
          <p:cNvSpPr txBox="1"/>
          <p:nvPr/>
        </p:nvSpPr>
        <p:spPr>
          <a:xfrm>
            <a:off x="11365534" y="256969"/>
            <a:ext cx="503845" cy="830997"/>
          </a:xfrm>
          <a:prstGeom prst="rect">
            <a:avLst/>
          </a:prstGeom>
          <a:noFill/>
        </p:spPr>
        <p:txBody>
          <a:bodyPr wrap="square" rtlCol="0">
            <a:spAutoFit/>
          </a:bodyPr>
          <a:lstStyle/>
          <a:p>
            <a:r>
              <a:rPr lang="en-US" sz="4800" dirty="0">
                <a:solidFill>
                  <a:schemeClr val="bg1"/>
                </a:solidFill>
              </a:rPr>
              <a:t>8</a:t>
            </a:r>
          </a:p>
        </p:txBody>
      </p:sp>
    </p:spTree>
    <p:extLst>
      <p:ext uri="{BB962C8B-B14F-4D97-AF65-F5344CB8AC3E}">
        <p14:creationId xmlns:p14="http://schemas.microsoft.com/office/powerpoint/2010/main" val="78818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956</Words>
  <Application>Microsoft Office PowerPoint</Application>
  <PresentationFormat>Widescreen</PresentationFormat>
  <Paragraphs>56</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Hicks, John</dc:creator>
  <cp:lastModifiedBy>John Hicks</cp:lastModifiedBy>
  <cp:revision>2</cp:revision>
  <dcterms:created xsi:type="dcterms:W3CDTF">2022-11-22T16:52:43Z</dcterms:created>
  <dcterms:modified xsi:type="dcterms:W3CDTF">2023-03-08T04:13:24Z</dcterms:modified>
</cp:coreProperties>
</file>